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60" r:id="rId4"/>
    <p:sldId id="261" r:id="rId5"/>
    <p:sldId id="267" r:id="rId6"/>
    <p:sldId id="268" r:id="rId7"/>
    <p:sldId id="269" r:id="rId8"/>
    <p:sldId id="270" r:id="rId9"/>
    <p:sldId id="271" r:id="rId10"/>
    <p:sldId id="264" r:id="rId11"/>
    <p:sldId id="265" r:id="rId12"/>
    <p:sldId id="272"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6" roundtripDataSignature="AMtx7miLFO2oAo9q5pYctm/Uj6Ds+f2S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2135716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7736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76730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e18bfc866e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5" name="Google Shape;595;g1e18bfc866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2975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4704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8" name="Google Shape;95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094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7927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3707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595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7891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8141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9944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0765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7935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Google Shape;79;p2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4"/>
        <p:cNvGrpSpPr/>
        <p:nvPr/>
      </p:nvGrpSpPr>
      <p:grpSpPr>
        <a:xfrm>
          <a:off x="0" y="0"/>
          <a:ext cx="0" cy="0"/>
          <a:chOff x="0" y="0"/>
          <a:chExt cx="0" cy="0"/>
        </a:xfrm>
      </p:grpSpPr>
      <p:sp>
        <p:nvSpPr>
          <p:cNvPr id="55" name="Google Shape;5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1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0"/>
          <p:cNvSpPr>
            <a:spLocks noGrp="1"/>
          </p:cNvSpPr>
          <p:nvPr>
            <p:ph type="pic" idx="2"/>
          </p:nvPr>
        </p:nvSpPr>
        <p:spPr>
          <a:xfrm>
            <a:off x="5183188" y="987425"/>
            <a:ext cx="6172200" cy="4873625"/>
          </a:xfrm>
          <a:prstGeom prst="rect">
            <a:avLst/>
          </a:prstGeom>
          <a:noFill/>
          <a:ln>
            <a:noFill/>
          </a:ln>
        </p:spPr>
      </p:sp>
      <p:sp>
        <p:nvSpPr>
          <p:cNvPr id="68" name="Google Shape;68;p2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sp>
        <p:nvSpPr>
          <p:cNvPr id="4" name="CuadroTexto 5">
            <a:extLst>
              <a:ext uri="{FF2B5EF4-FFF2-40B4-BE49-F238E27FC236}">
                <a16:creationId xmlns="" xmlns:a16="http://schemas.microsoft.com/office/drawing/2014/main" id="{50846D72-8BDA-D176-B4E8-A620DDB1BF54}"/>
              </a:ext>
            </a:extLst>
          </p:cNvPr>
          <p:cNvSpPr txBox="1"/>
          <p:nvPr/>
        </p:nvSpPr>
        <p:spPr>
          <a:xfrm>
            <a:off x="3316297" y="726527"/>
            <a:ext cx="9236075" cy="1570038"/>
          </a:xfrm>
          <a:prstGeom prst="rect">
            <a:avLst/>
          </a:prstGeom>
          <a:noFill/>
          <a:ln>
            <a:noFill/>
          </a:ln>
        </p:spPr>
        <p:txBody>
          <a:bodyPr>
            <a:spAutoFit/>
          </a:bodyPr>
          <a:lstStyle/>
          <a:p>
            <a:pPr algn="ctr">
              <a:defRPr/>
            </a:pPr>
            <a:r>
              <a:rPr lang="es-ES" sz="9600" b="1" dirty="0" smtClean="0">
                <a:solidFill>
                  <a:schemeClr val="bg1"/>
                </a:solidFill>
                <a:latin typeface="+mj-lt"/>
              </a:rPr>
              <a:t>Short Histories</a:t>
            </a:r>
            <a:endParaRPr lang="es-CO" sz="9600" b="1" dirty="0">
              <a:solidFill>
                <a:schemeClr val="bg1"/>
              </a:solidFill>
              <a:latin typeface="+mj-lt"/>
            </a:endParaRPr>
          </a:p>
        </p:txBody>
      </p:sp>
      <p:sp>
        <p:nvSpPr>
          <p:cNvPr id="5" name="CuadroTexto 6">
            <a:extLst>
              <a:ext uri="{FF2B5EF4-FFF2-40B4-BE49-F238E27FC236}">
                <a16:creationId xmlns="" xmlns:a16="http://schemas.microsoft.com/office/drawing/2014/main" id="{5649B935-5B14-D659-B619-5CB4EB0028C8}"/>
              </a:ext>
            </a:extLst>
          </p:cNvPr>
          <p:cNvSpPr txBox="1">
            <a:spLocks noChangeArrowheads="1"/>
          </p:cNvSpPr>
          <p:nvPr/>
        </p:nvSpPr>
        <p:spPr bwMode="auto">
          <a:xfrm>
            <a:off x="3159134" y="2496431"/>
            <a:ext cx="95504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pPr algn="ctr"/>
            <a:r>
              <a:rPr lang="es-ES" altLang="es-CO" sz="2400" b="1" dirty="0" smtClean="0">
                <a:solidFill>
                  <a:srgbClr val="FFD966"/>
                </a:solidFill>
                <a:latin typeface="Calibri Light" panose="020F0302020204030204" pitchFamily="34" charset="0"/>
              </a:rPr>
              <a:t>Juan Camilo Lotero Madrid</a:t>
            </a:r>
          </a:p>
          <a:p>
            <a:pPr algn="ctr"/>
            <a:r>
              <a:rPr lang="es-ES" altLang="es-CO" sz="2400" b="1" dirty="0" smtClean="0">
                <a:solidFill>
                  <a:srgbClr val="FFD966"/>
                </a:solidFill>
                <a:latin typeface="Calibri Light" panose="020F0302020204030204" pitchFamily="34" charset="0"/>
              </a:rPr>
              <a:t>Juan Esteban Jaramillo</a:t>
            </a:r>
          </a:p>
          <a:p>
            <a:pPr algn="ctr"/>
            <a:r>
              <a:rPr lang="es-ES" altLang="es-CO" sz="2400" b="1" dirty="0" err="1" smtClean="0">
                <a:solidFill>
                  <a:srgbClr val="FFD966"/>
                </a:solidFill>
                <a:latin typeface="Calibri Light" panose="020F0302020204030204" pitchFamily="34" charset="0"/>
              </a:rPr>
              <a:t>Braian</a:t>
            </a:r>
            <a:r>
              <a:rPr lang="es-ES" altLang="es-CO" sz="2400" b="1" dirty="0" smtClean="0">
                <a:solidFill>
                  <a:srgbClr val="FFD966"/>
                </a:solidFill>
                <a:latin typeface="Calibri Light" panose="020F0302020204030204" pitchFamily="34" charset="0"/>
              </a:rPr>
              <a:t> Alejandro </a:t>
            </a:r>
            <a:r>
              <a:rPr lang="es-ES" altLang="es-CO" sz="2400" b="1" dirty="0" err="1" smtClean="0">
                <a:solidFill>
                  <a:srgbClr val="FFD966"/>
                </a:solidFill>
                <a:latin typeface="Calibri Light" panose="020F0302020204030204" pitchFamily="34" charset="0"/>
              </a:rPr>
              <a:t>Marin</a:t>
            </a:r>
            <a:r>
              <a:rPr lang="es-ES" altLang="es-CO" sz="2400" b="1" dirty="0" smtClean="0">
                <a:solidFill>
                  <a:srgbClr val="FFD966"/>
                </a:solidFill>
                <a:latin typeface="Calibri Light" panose="020F0302020204030204" pitchFamily="34" charset="0"/>
              </a:rPr>
              <a:t> Montoya</a:t>
            </a:r>
          </a:p>
          <a:p>
            <a:pPr algn="ctr"/>
            <a:r>
              <a:rPr lang="es-ES" altLang="es-CO" sz="2400" b="1" dirty="0" smtClean="0">
                <a:solidFill>
                  <a:srgbClr val="FFD966"/>
                </a:solidFill>
                <a:latin typeface="Calibri Light" panose="020F0302020204030204" pitchFamily="34" charset="0"/>
              </a:rPr>
              <a:t>Emmanuel Zapata </a:t>
            </a:r>
            <a:r>
              <a:rPr lang="es-ES" altLang="es-CO" sz="2400" b="1" dirty="0" err="1" smtClean="0">
                <a:solidFill>
                  <a:srgbClr val="FFD966"/>
                </a:solidFill>
                <a:latin typeface="Calibri Light" panose="020F0302020204030204" pitchFamily="34" charset="0"/>
              </a:rPr>
              <a:t>Perez</a:t>
            </a:r>
            <a:endParaRPr lang="es-CO" altLang="es-CO" sz="2400" b="1" dirty="0">
              <a:solidFill>
                <a:srgbClr val="FFD966"/>
              </a:solidFill>
              <a:latin typeface="Calibri Light" panose="020F0302020204030204" pitchFamily="34" charset="0"/>
            </a:endParaRPr>
          </a:p>
        </p:txBody>
      </p:sp>
      <p:sp>
        <p:nvSpPr>
          <p:cNvPr id="7" name="CuadroTexto 7">
            <a:extLst>
              <a:ext uri="{FF2B5EF4-FFF2-40B4-BE49-F238E27FC236}">
                <a16:creationId xmlns="" xmlns:a16="http://schemas.microsoft.com/office/drawing/2014/main" id="{7D49E534-E322-FE08-5D92-ADB071C49C1A}"/>
              </a:ext>
            </a:extLst>
          </p:cNvPr>
          <p:cNvSpPr txBox="1"/>
          <p:nvPr/>
        </p:nvSpPr>
        <p:spPr>
          <a:xfrm>
            <a:off x="2952366" y="4125626"/>
            <a:ext cx="9550400" cy="2092881"/>
          </a:xfrm>
          <a:prstGeom prst="rect">
            <a:avLst/>
          </a:prstGeom>
          <a:noFill/>
          <a:ln>
            <a:noFill/>
          </a:ln>
        </p:spPr>
        <p:txBody>
          <a:bodyPr>
            <a:spAutoFit/>
          </a:bodyPr>
          <a:lstStyle/>
          <a:p>
            <a:pPr algn="ctr">
              <a:defRPr/>
            </a:pPr>
            <a:r>
              <a:rPr lang="es-ES" sz="2600" b="1" spc="800" dirty="0" smtClean="0">
                <a:solidFill>
                  <a:schemeClr val="bg1"/>
                </a:solidFill>
                <a:latin typeface="+mj-lt"/>
              </a:rPr>
              <a:t>Institución </a:t>
            </a:r>
            <a:r>
              <a:rPr lang="es-ES" sz="2600" b="1" spc="800" dirty="0">
                <a:solidFill>
                  <a:schemeClr val="bg1"/>
                </a:solidFill>
                <a:latin typeface="+mj-lt"/>
              </a:rPr>
              <a:t>Educativa </a:t>
            </a:r>
            <a:r>
              <a:rPr lang="es-ES" sz="2600" b="1" spc="800" dirty="0" smtClean="0">
                <a:solidFill>
                  <a:schemeClr val="bg1"/>
                </a:solidFill>
                <a:latin typeface="+mj-lt"/>
              </a:rPr>
              <a:t>Carlos </a:t>
            </a:r>
            <a:r>
              <a:rPr lang="es-ES" sz="2600" b="1" spc="800" dirty="0" err="1" smtClean="0">
                <a:solidFill>
                  <a:schemeClr val="bg1"/>
                </a:solidFill>
                <a:latin typeface="+mj-lt"/>
              </a:rPr>
              <a:t>Vieco</a:t>
            </a:r>
            <a:r>
              <a:rPr lang="es-ES" sz="2600" b="1" spc="800" dirty="0" smtClean="0">
                <a:solidFill>
                  <a:schemeClr val="bg1"/>
                </a:solidFill>
                <a:latin typeface="+mj-lt"/>
              </a:rPr>
              <a:t> Ortiz</a:t>
            </a:r>
          </a:p>
          <a:p>
            <a:pPr algn="ctr">
              <a:defRPr/>
            </a:pPr>
            <a:r>
              <a:rPr lang="es-ES" sz="2600" b="1" spc="800" dirty="0" smtClean="0">
                <a:solidFill>
                  <a:schemeClr val="bg1"/>
                </a:solidFill>
                <a:latin typeface="+mj-lt"/>
              </a:rPr>
              <a:t>Programa </a:t>
            </a:r>
            <a:r>
              <a:rPr lang="es-ES" sz="2600" b="1" spc="800" dirty="0">
                <a:solidFill>
                  <a:schemeClr val="bg1"/>
                </a:solidFill>
                <a:latin typeface="+mj-lt"/>
              </a:rPr>
              <a:t>de </a:t>
            </a:r>
            <a:r>
              <a:rPr lang="es-ES" sz="2600" b="1" spc="800" dirty="0" smtClean="0">
                <a:solidFill>
                  <a:schemeClr val="bg1"/>
                </a:solidFill>
                <a:latin typeface="+mj-lt"/>
              </a:rPr>
              <a:t>formación: </a:t>
            </a:r>
            <a:r>
              <a:rPr lang="es-ES" sz="2600" b="1" spc="800" dirty="0" smtClean="0">
                <a:solidFill>
                  <a:schemeClr val="bg1"/>
                </a:solidFill>
                <a:latin typeface="+mj-lt"/>
              </a:rPr>
              <a:t>Técnico </a:t>
            </a:r>
            <a:r>
              <a:rPr lang="es-ES" sz="2600" b="1" spc="800" dirty="0" smtClean="0">
                <a:solidFill>
                  <a:schemeClr val="bg1"/>
                </a:solidFill>
                <a:latin typeface="+mj-lt"/>
              </a:rPr>
              <a:t>Auxiliar en desarrollo de software</a:t>
            </a:r>
          </a:p>
          <a:p>
            <a:pPr algn="ctr">
              <a:defRPr/>
            </a:pPr>
            <a:r>
              <a:rPr lang="es-ES" sz="2600" b="1" spc="800" dirty="0" smtClean="0">
                <a:solidFill>
                  <a:schemeClr val="bg1"/>
                </a:solidFill>
                <a:latin typeface="+mj-lt"/>
              </a:rPr>
              <a:t>Grado:11°1</a:t>
            </a:r>
            <a:endParaRPr lang="es-CO" sz="2600" b="1" spc="800" dirty="0">
              <a:solidFill>
                <a:schemeClr val="bg1"/>
              </a:solidFill>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9"/>
          <p:cNvSpPr/>
          <p:nvPr/>
        </p:nvSpPr>
        <p:spPr>
          <a:xfrm>
            <a:off x="2723661" y="1552417"/>
            <a:ext cx="6744677"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rgbClr val="510094"/>
                </a:solidFill>
                <a:latin typeface="Calibri"/>
                <a:ea typeface="Calibri"/>
                <a:cs typeface="Calibri"/>
                <a:sym typeface="Calibri"/>
              </a:rPr>
              <a:t>ELEMENTOS </a:t>
            </a:r>
            <a:r>
              <a:rPr lang="en-US" sz="3600" b="1">
                <a:solidFill>
                  <a:srgbClr val="3A3838"/>
                </a:solidFill>
                <a:latin typeface="Calibri"/>
                <a:ea typeface="Calibri"/>
                <a:cs typeface="Calibri"/>
                <a:sym typeface="Calibri"/>
              </a:rPr>
              <a:t>COMPLEMENTARIOS</a:t>
            </a:r>
            <a:endParaRPr sz="1800">
              <a:solidFill>
                <a:srgbClr val="3A3838"/>
              </a:solidFill>
              <a:latin typeface="Calibri"/>
              <a:ea typeface="Calibri"/>
              <a:cs typeface="Calibri"/>
              <a:sym typeface="Calibri"/>
            </a:endParaRPr>
          </a:p>
        </p:txBody>
      </p:sp>
      <p:grpSp>
        <p:nvGrpSpPr>
          <p:cNvPr id="173" name="Google Shape;173;p9"/>
          <p:cNvGrpSpPr/>
          <p:nvPr/>
        </p:nvGrpSpPr>
        <p:grpSpPr>
          <a:xfrm>
            <a:off x="1095714" y="2787678"/>
            <a:ext cx="452313" cy="397581"/>
            <a:chOff x="898875" y="244725"/>
            <a:chExt cx="481800" cy="423500"/>
          </a:xfrm>
        </p:grpSpPr>
        <p:sp>
          <p:nvSpPr>
            <p:cNvPr id="174" name="Google Shape;174;p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5" name="Google Shape;175;p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6" name="Google Shape;176;p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7" name="Google Shape;177;p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8" name="Google Shape;178;p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79" name="Google Shape;179;p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0" name="Google Shape;180;p9"/>
          <p:cNvGrpSpPr/>
          <p:nvPr/>
        </p:nvGrpSpPr>
        <p:grpSpPr>
          <a:xfrm>
            <a:off x="1680223" y="2760303"/>
            <a:ext cx="397559" cy="452337"/>
            <a:chOff x="1529350" y="258825"/>
            <a:chExt cx="423475" cy="481825"/>
          </a:xfrm>
        </p:grpSpPr>
        <p:sp>
          <p:nvSpPr>
            <p:cNvPr id="181" name="Google Shape;181;p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2" name="Google Shape;182;p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3" name="Google Shape;183;p9"/>
          <p:cNvGrpSpPr/>
          <p:nvPr/>
        </p:nvGrpSpPr>
        <p:grpSpPr>
          <a:xfrm>
            <a:off x="2803250" y="2760301"/>
            <a:ext cx="397559" cy="452337"/>
            <a:chOff x="2707500" y="249400"/>
            <a:chExt cx="423475" cy="481825"/>
          </a:xfrm>
        </p:grpSpPr>
        <p:sp>
          <p:nvSpPr>
            <p:cNvPr id="184" name="Google Shape;184;p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5" name="Google Shape;185;p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86" name="Google Shape;186;p9"/>
          <p:cNvGrpSpPr/>
          <p:nvPr/>
        </p:nvGrpSpPr>
        <p:grpSpPr>
          <a:xfrm>
            <a:off x="3354736" y="2760735"/>
            <a:ext cx="407181" cy="451469"/>
            <a:chOff x="3300325" y="249875"/>
            <a:chExt cx="433725" cy="480900"/>
          </a:xfrm>
        </p:grpSpPr>
        <p:sp>
          <p:nvSpPr>
            <p:cNvPr id="187" name="Google Shape;187;p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8" name="Google Shape;188;p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89" name="Google Shape;189;p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0" name="Google Shape;190;p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1" name="Google Shape;191;p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2" name="Google Shape;192;p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93" name="Google Shape;193;p9"/>
          <p:cNvGrpSpPr/>
          <p:nvPr/>
        </p:nvGrpSpPr>
        <p:grpSpPr>
          <a:xfrm>
            <a:off x="2204189" y="2867195"/>
            <a:ext cx="454520" cy="238549"/>
            <a:chOff x="2084325" y="363300"/>
            <a:chExt cx="484150" cy="254100"/>
          </a:xfrm>
        </p:grpSpPr>
        <p:sp>
          <p:nvSpPr>
            <p:cNvPr id="194" name="Google Shape;194;p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5" name="Google Shape;195;p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196" name="Google Shape;196;p9"/>
          <p:cNvGrpSpPr/>
          <p:nvPr/>
        </p:nvGrpSpPr>
        <p:grpSpPr>
          <a:xfrm>
            <a:off x="3873517" y="2760630"/>
            <a:ext cx="469799" cy="451680"/>
            <a:chOff x="3854700" y="249750"/>
            <a:chExt cx="500425" cy="481125"/>
          </a:xfrm>
        </p:grpSpPr>
        <p:sp>
          <p:nvSpPr>
            <p:cNvPr id="197" name="Google Shape;197;p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8" name="Google Shape;198;p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199" name="Google Shape;199;p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0" name="Google Shape;200;p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1" name="Google Shape;201;p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2" name="Google Shape;202;p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3" name="Google Shape;203;p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4" name="Google Shape;204;p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05" name="Google Shape;205;p9"/>
          <p:cNvGrpSpPr/>
          <p:nvPr/>
        </p:nvGrpSpPr>
        <p:grpSpPr>
          <a:xfrm>
            <a:off x="4430835" y="2760630"/>
            <a:ext cx="469799" cy="451680"/>
            <a:chOff x="4447550" y="249750"/>
            <a:chExt cx="500425" cy="481125"/>
          </a:xfrm>
        </p:grpSpPr>
        <p:sp>
          <p:nvSpPr>
            <p:cNvPr id="206" name="Google Shape;206;p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07" name="Google Shape;207;p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08" name="Google Shape;208;p9"/>
          <p:cNvGrpSpPr/>
          <p:nvPr/>
        </p:nvGrpSpPr>
        <p:grpSpPr>
          <a:xfrm>
            <a:off x="5003105" y="2760301"/>
            <a:ext cx="452337" cy="452337"/>
            <a:chOff x="5049725" y="249400"/>
            <a:chExt cx="481825" cy="481825"/>
          </a:xfrm>
        </p:grpSpPr>
        <p:sp>
          <p:nvSpPr>
            <p:cNvPr id="209" name="Google Shape;209;p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0" name="Google Shape;210;p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11" name="Google Shape;211;p9"/>
          <p:cNvGrpSpPr/>
          <p:nvPr/>
        </p:nvGrpSpPr>
        <p:grpSpPr>
          <a:xfrm>
            <a:off x="5555026" y="2760301"/>
            <a:ext cx="452337" cy="452337"/>
            <a:chOff x="5660400" y="238125"/>
            <a:chExt cx="481825" cy="481825"/>
          </a:xfrm>
        </p:grpSpPr>
        <p:sp>
          <p:nvSpPr>
            <p:cNvPr id="212" name="Google Shape;212;p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3" name="Google Shape;213;p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14" name="Google Shape;214;p9"/>
          <p:cNvGrpSpPr/>
          <p:nvPr/>
        </p:nvGrpSpPr>
        <p:grpSpPr>
          <a:xfrm>
            <a:off x="6110608" y="2760301"/>
            <a:ext cx="452337" cy="452337"/>
            <a:chOff x="6235400" y="249400"/>
            <a:chExt cx="481825" cy="481825"/>
          </a:xfrm>
        </p:grpSpPr>
        <p:sp>
          <p:nvSpPr>
            <p:cNvPr id="215" name="Google Shape;215;p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6" name="Google Shape;216;p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7" name="Google Shape;217;p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8" name="Google Shape;218;p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19" name="Google Shape;219;p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20" name="Google Shape;220;p9"/>
          <p:cNvGrpSpPr/>
          <p:nvPr/>
        </p:nvGrpSpPr>
        <p:grpSpPr>
          <a:xfrm>
            <a:off x="1095068" y="3353244"/>
            <a:ext cx="453605" cy="397488"/>
            <a:chOff x="899850" y="871450"/>
            <a:chExt cx="483175" cy="423400"/>
          </a:xfrm>
        </p:grpSpPr>
        <p:sp>
          <p:nvSpPr>
            <p:cNvPr id="221" name="Google Shape;221;p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2" name="Google Shape;222;p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3" name="Google Shape;223;p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4" name="Google Shape;224;p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225" name="Google Shape;225;p9"/>
          <p:cNvSpPr/>
          <p:nvPr/>
        </p:nvSpPr>
        <p:spPr>
          <a:xfrm>
            <a:off x="1677467" y="3325784"/>
            <a:ext cx="402933" cy="452337"/>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226" name="Google Shape;226;p9"/>
          <p:cNvGrpSpPr/>
          <p:nvPr/>
        </p:nvGrpSpPr>
        <p:grpSpPr>
          <a:xfrm>
            <a:off x="2204402" y="3325808"/>
            <a:ext cx="454097" cy="452361"/>
            <a:chOff x="2085450" y="842250"/>
            <a:chExt cx="483700" cy="481850"/>
          </a:xfrm>
        </p:grpSpPr>
        <p:sp>
          <p:nvSpPr>
            <p:cNvPr id="227" name="Google Shape;227;p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8" name="Google Shape;228;p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29" name="Google Shape;229;p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30" name="Google Shape;230;p9"/>
          <p:cNvGrpSpPr/>
          <p:nvPr/>
        </p:nvGrpSpPr>
        <p:grpSpPr>
          <a:xfrm>
            <a:off x="2775824" y="3325820"/>
            <a:ext cx="452408" cy="452337"/>
            <a:chOff x="2685825" y="840375"/>
            <a:chExt cx="481900" cy="481825"/>
          </a:xfrm>
        </p:grpSpPr>
        <p:sp>
          <p:nvSpPr>
            <p:cNvPr id="231" name="Google Shape;231;p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2" name="Google Shape;232;p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33" name="Google Shape;233;p9"/>
          <p:cNvGrpSpPr/>
          <p:nvPr/>
        </p:nvGrpSpPr>
        <p:grpSpPr>
          <a:xfrm>
            <a:off x="3324706" y="3325397"/>
            <a:ext cx="467241" cy="453183"/>
            <a:chOff x="3270675" y="841800"/>
            <a:chExt cx="497700" cy="482725"/>
          </a:xfrm>
        </p:grpSpPr>
        <p:sp>
          <p:nvSpPr>
            <p:cNvPr id="234" name="Google Shape;234;p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5" name="Google Shape;235;p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36" name="Google Shape;236;p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237" name="Google Shape;237;p9"/>
          <p:cNvSpPr/>
          <p:nvPr/>
        </p:nvSpPr>
        <p:spPr>
          <a:xfrm>
            <a:off x="3882074" y="3339912"/>
            <a:ext cx="452337" cy="42408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238" name="Google Shape;238;p9"/>
          <p:cNvGrpSpPr/>
          <p:nvPr/>
        </p:nvGrpSpPr>
        <p:grpSpPr>
          <a:xfrm>
            <a:off x="4439568" y="3353209"/>
            <a:ext cx="452337" cy="397559"/>
            <a:chOff x="4467200" y="877100"/>
            <a:chExt cx="481825" cy="423475"/>
          </a:xfrm>
        </p:grpSpPr>
        <p:sp>
          <p:nvSpPr>
            <p:cNvPr id="239" name="Google Shape;239;p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0" name="Google Shape;240;p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1" name="Google Shape;241;p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2" name="Google Shape;242;p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43" name="Google Shape;243;p9"/>
          <p:cNvGrpSpPr/>
          <p:nvPr/>
        </p:nvGrpSpPr>
        <p:grpSpPr>
          <a:xfrm>
            <a:off x="4992754" y="3325808"/>
            <a:ext cx="473037" cy="452361"/>
            <a:chOff x="5045500" y="842250"/>
            <a:chExt cx="503875" cy="481850"/>
          </a:xfrm>
        </p:grpSpPr>
        <p:sp>
          <p:nvSpPr>
            <p:cNvPr id="244" name="Google Shape;244;p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5" name="Google Shape;245;p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46" name="Google Shape;246;p9"/>
          <p:cNvGrpSpPr/>
          <p:nvPr/>
        </p:nvGrpSpPr>
        <p:grpSpPr>
          <a:xfrm>
            <a:off x="5556551" y="3360766"/>
            <a:ext cx="449287" cy="382444"/>
            <a:chOff x="5645200" y="879425"/>
            <a:chExt cx="478575" cy="407375"/>
          </a:xfrm>
        </p:grpSpPr>
        <p:sp>
          <p:nvSpPr>
            <p:cNvPr id="247" name="Google Shape;247;p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8" name="Google Shape;248;p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49" name="Google Shape;249;p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0" name="Google Shape;250;p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1" name="Google Shape;251;p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2" name="Google Shape;252;p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53" name="Google Shape;253;p9"/>
          <p:cNvGrpSpPr/>
          <p:nvPr/>
        </p:nvGrpSpPr>
        <p:grpSpPr>
          <a:xfrm>
            <a:off x="6137984" y="3325820"/>
            <a:ext cx="397581" cy="452337"/>
            <a:chOff x="6264525" y="842250"/>
            <a:chExt cx="423500" cy="481825"/>
          </a:xfrm>
        </p:grpSpPr>
        <p:sp>
          <p:nvSpPr>
            <p:cNvPr id="254" name="Google Shape;254;p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5" name="Google Shape;255;p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6" name="Google Shape;256;p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7" name="Google Shape;257;p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8" name="Google Shape;258;p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59" name="Google Shape;259;p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0" name="Google Shape;260;p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1" name="Google Shape;261;p9"/>
          <p:cNvGrpSpPr/>
          <p:nvPr/>
        </p:nvGrpSpPr>
        <p:grpSpPr>
          <a:xfrm>
            <a:off x="1095702" y="3878692"/>
            <a:ext cx="452337" cy="452337"/>
            <a:chOff x="900750" y="1436075"/>
            <a:chExt cx="481825" cy="481825"/>
          </a:xfrm>
        </p:grpSpPr>
        <p:sp>
          <p:nvSpPr>
            <p:cNvPr id="262" name="Google Shape;262;p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3" name="Google Shape;263;p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4" name="Google Shape;264;p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5" name="Google Shape;265;p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6" name="Google Shape;266;p9"/>
          <p:cNvGrpSpPr/>
          <p:nvPr/>
        </p:nvGrpSpPr>
        <p:grpSpPr>
          <a:xfrm>
            <a:off x="1652833" y="3959075"/>
            <a:ext cx="452337" cy="291568"/>
            <a:chOff x="1492675" y="1520750"/>
            <a:chExt cx="481825" cy="310575"/>
          </a:xfrm>
        </p:grpSpPr>
        <p:sp>
          <p:nvSpPr>
            <p:cNvPr id="267" name="Google Shape;267;p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68" name="Google Shape;268;p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69" name="Google Shape;269;p9"/>
          <p:cNvGrpSpPr/>
          <p:nvPr/>
        </p:nvGrpSpPr>
        <p:grpSpPr>
          <a:xfrm>
            <a:off x="2196561" y="3878667"/>
            <a:ext cx="469776" cy="452384"/>
            <a:chOff x="2071000" y="1435025"/>
            <a:chExt cx="500400" cy="481875"/>
          </a:xfrm>
        </p:grpSpPr>
        <p:sp>
          <p:nvSpPr>
            <p:cNvPr id="270" name="Google Shape;270;p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1" name="Google Shape;271;p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2" name="Google Shape;272;p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73" name="Google Shape;273;p9"/>
          <p:cNvGrpSpPr/>
          <p:nvPr/>
        </p:nvGrpSpPr>
        <p:grpSpPr>
          <a:xfrm>
            <a:off x="2767446" y="3906444"/>
            <a:ext cx="469165" cy="396831"/>
            <a:chOff x="2678350" y="1464650"/>
            <a:chExt cx="499750" cy="422700"/>
          </a:xfrm>
        </p:grpSpPr>
        <p:sp>
          <p:nvSpPr>
            <p:cNvPr id="274" name="Google Shape;274;p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5" name="Google Shape;275;p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6" name="Google Shape;276;p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77" name="Google Shape;277;p9"/>
          <p:cNvGrpSpPr/>
          <p:nvPr/>
        </p:nvGrpSpPr>
        <p:grpSpPr>
          <a:xfrm>
            <a:off x="3332158" y="3878692"/>
            <a:ext cx="452337" cy="452337"/>
            <a:chOff x="3271200" y="1435075"/>
            <a:chExt cx="481825" cy="481825"/>
          </a:xfrm>
        </p:grpSpPr>
        <p:sp>
          <p:nvSpPr>
            <p:cNvPr id="278" name="Google Shape;278;p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79" name="Google Shape;279;p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80" name="Google Shape;280;p9"/>
          <p:cNvGrpSpPr/>
          <p:nvPr/>
        </p:nvGrpSpPr>
        <p:grpSpPr>
          <a:xfrm>
            <a:off x="3879455" y="3878667"/>
            <a:ext cx="457923" cy="452384"/>
            <a:chOff x="3858100" y="1435075"/>
            <a:chExt cx="487775" cy="481875"/>
          </a:xfrm>
        </p:grpSpPr>
        <p:sp>
          <p:nvSpPr>
            <p:cNvPr id="281" name="Google Shape;281;p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2" name="Google Shape;282;p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3" name="Google Shape;283;p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4" name="Google Shape;284;p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5" name="Google Shape;285;p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286" name="Google Shape;286;p9"/>
          <p:cNvGrpSpPr/>
          <p:nvPr/>
        </p:nvGrpSpPr>
        <p:grpSpPr>
          <a:xfrm>
            <a:off x="4439566" y="3878692"/>
            <a:ext cx="452337" cy="452337"/>
            <a:chOff x="4456875" y="1435075"/>
            <a:chExt cx="481825" cy="481825"/>
          </a:xfrm>
        </p:grpSpPr>
        <p:sp>
          <p:nvSpPr>
            <p:cNvPr id="287" name="Google Shape;287;p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8" name="Google Shape;288;p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89" name="Google Shape;289;p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0" name="Google Shape;290;p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1" name="Google Shape;291;p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2" name="Google Shape;292;p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3" name="Google Shape;293;p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4" name="Google Shape;294;p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5" name="Google Shape;295;p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6" name="Google Shape;296;p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7" name="Google Shape;297;p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8" name="Google Shape;298;p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299" name="Google Shape;299;p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0" name="Google Shape;300;p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1" name="Google Shape;301;p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2" name="Google Shape;302;p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3" name="Google Shape;303;p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4" name="Google Shape;304;p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5" name="Google Shape;305;p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06" name="Google Shape;306;p9"/>
          <p:cNvGrpSpPr/>
          <p:nvPr/>
        </p:nvGrpSpPr>
        <p:grpSpPr>
          <a:xfrm>
            <a:off x="5000887" y="3878680"/>
            <a:ext cx="456773" cy="452361"/>
            <a:chOff x="5049725" y="1435050"/>
            <a:chExt cx="486550" cy="481850"/>
          </a:xfrm>
        </p:grpSpPr>
        <p:sp>
          <p:nvSpPr>
            <p:cNvPr id="307" name="Google Shape;307;p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8" name="Google Shape;308;p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09" name="Google Shape;309;p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0" name="Google Shape;310;p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11" name="Google Shape;311;p9"/>
          <p:cNvGrpSpPr/>
          <p:nvPr/>
        </p:nvGrpSpPr>
        <p:grpSpPr>
          <a:xfrm>
            <a:off x="5554955" y="3878692"/>
            <a:ext cx="452479" cy="452337"/>
            <a:chOff x="5642475" y="1435075"/>
            <a:chExt cx="481975" cy="481825"/>
          </a:xfrm>
        </p:grpSpPr>
        <p:sp>
          <p:nvSpPr>
            <p:cNvPr id="312" name="Google Shape;312;p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3" name="Google Shape;313;p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4" name="Google Shape;314;p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15" name="Google Shape;315;p9"/>
          <p:cNvGrpSpPr/>
          <p:nvPr/>
        </p:nvGrpSpPr>
        <p:grpSpPr>
          <a:xfrm>
            <a:off x="6107604" y="3878680"/>
            <a:ext cx="458345" cy="452361"/>
            <a:chOff x="6232000" y="1435050"/>
            <a:chExt cx="488225" cy="481850"/>
          </a:xfrm>
        </p:grpSpPr>
        <p:sp>
          <p:nvSpPr>
            <p:cNvPr id="316" name="Google Shape;316;p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7" name="Google Shape;317;p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8" name="Google Shape;318;p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19" name="Google Shape;319;p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0" name="Google Shape;320;p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1" name="Google Shape;321;p9"/>
          <p:cNvGrpSpPr/>
          <p:nvPr/>
        </p:nvGrpSpPr>
        <p:grpSpPr>
          <a:xfrm>
            <a:off x="1121918" y="4430225"/>
            <a:ext cx="399905" cy="450389"/>
            <a:chOff x="924450" y="2028975"/>
            <a:chExt cx="425975" cy="479750"/>
          </a:xfrm>
        </p:grpSpPr>
        <p:sp>
          <p:nvSpPr>
            <p:cNvPr id="322" name="Google Shape;322;p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3" name="Google Shape;323;p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4" name="Google Shape;324;p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5" name="Google Shape;325;p9"/>
          <p:cNvGrpSpPr/>
          <p:nvPr/>
        </p:nvGrpSpPr>
        <p:grpSpPr>
          <a:xfrm>
            <a:off x="2205245" y="4456627"/>
            <a:ext cx="452408" cy="397581"/>
            <a:chOff x="2085450" y="2057100"/>
            <a:chExt cx="481900" cy="423500"/>
          </a:xfrm>
        </p:grpSpPr>
        <p:sp>
          <p:nvSpPr>
            <p:cNvPr id="326" name="Google Shape;326;p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7" name="Google Shape;327;p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28" name="Google Shape;328;p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29" name="Google Shape;329;p9"/>
          <p:cNvGrpSpPr/>
          <p:nvPr/>
        </p:nvGrpSpPr>
        <p:grpSpPr>
          <a:xfrm>
            <a:off x="2775824" y="4487621"/>
            <a:ext cx="452408" cy="335597"/>
            <a:chOff x="2678275" y="2090100"/>
            <a:chExt cx="481900" cy="357475"/>
          </a:xfrm>
        </p:grpSpPr>
        <p:sp>
          <p:nvSpPr>
            <p:cNvPr id="330" name="Google Shape;330;p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1" name="Google Shape;331;p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2" name="Google Shape;332;p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3" name="Google Shape;333;p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4" name="Google Shape;334;p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35" name="Google Shape;335;p9"/>
          <p:cNvGrpSpPr/>
          <p:nvPr/>
        </p:nvGrpSpPr>
        <p:grpSpPr>
          <a:xfrm>
            <a:off x="3412097" y="4503885"/>
            <a:ext cx="292460" cy="303068"/>
            <a:chOff x="3357325" y="2093500"/>
            <a:chExt cx="311525" cy="322825"/>
          </a:xfrm>
        </p:grpSpPr>
        <p:sp>
          <p:nvSpPr>
            <p:cNvPr id="336" name="Google Shape;336;p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7" name="Google Shape;337;p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38" name="Google Shape;338;p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339" name="Google Shape;339;p9"/>
          <p:cNvSpPr/>
          <p:nvPr/>
        </p:nvSpPr>
        <p:spPr>
          <a:xfrm>
            <a:off x="3885794" y="4444783"/>
            <a:ext cx="444897" cy="421099"/>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340" name="Google Shape;340;p9"/>
          <p:cNvGrpSpPr/>
          <p:nvPr/>
        </p:nvGrpSpPr>
        <p:grpSpPr>
          <a:xfrm>
            <a:off x="4471016" y="4429251"/>
            <a:ext cx="389437" cy="452337"/>
            <a:chOff x="4492800" y="2027925"/>
            <a:chExt cx="414825" cy="481825"/>
          </a:xfrm>
        </p:grpSpPr>
        <p:sp>
          <p:nvSpPr>
            <p:cNvPr id="341" name="Google Shape;341;p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2" name="Google Shape;342;p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43" name="Google Shape;343;p9"/>
          <p:cNvGrpSpPr/>
          <p:nvPr/>
        </p:nvGrpSpPr>
        <p:grpSpPr>
          <a:xfrm>
            <a:off x="5003139" y="4429239"/>
            <a:ext cx="452267" cy="452361"/>
            <a:chOff x="5049725" y="2027900"/>
            <a:chExt cx="481750" cy="481850"/>
          </a:xfrm>
        </p:grpSpPr>
        <p:sp>
          <p:nvSpPr>
            <p:cNvPr id="344" name="Google Shape;344;p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5" name="Google Shape;345;p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6" name="Google Shape;346;p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7" name="Google Shape;347;p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8" name="Google Shape;348;p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49" name="Google Shape;349;p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0" name="Google Shape;350;p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1" name="Google Shape;351;p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2" name="Google Shape;352;p9"/>
          <p:cNvGrpSpPr/>
          <p:nvPr/>
        </p:nvGrpSpPr>
        <p:grpSpPr>
          <a:xfrm>
            <a:off x="5634600" y="4429356"/>
            <a:ext cx="293187" cy="452127"/>
            <a:chOff x="5726350" y="2028150"/>
            <a:chExt cx="312300" cy="481600"/>
          </a:xfrm>
        </p:grpSpPr>
        <p:sp>
          <p:nvSpPr>
            <p:cNvPr id="353" name="Google Shape;353;p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4" name="Google Shape;354;p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5" name="Google Shape;355;p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6" name="Google Shape;356;p9"/>
          <p:cNvGrpSpPr/>
          <p:nvPr/>
        </p:nvGrpSpPr>
        <p:grpSpPr>
          <a:xfrm>
            <a:off x="6114856" y="4433499"/>
            <a:ext cx="443841" cy="443841"/>
            <a:chOff x="6239925" y="2032450"/>
            <a:chExt cx="472775" cy="472775"/>
          </a:xfrm>
        </p:grpSpPr>
        <p:sp>
          <p:nvSpPr>
            <p:cNvPr id="357" name="Google Shape;357;p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58" name="Google Shape;358;p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59" name="Google Shape;359;p9"/>
          <p:cNvGrpSpPr/>
          <p:nvPr/>
        </p:nvGrpSpPr>
        <p:grpSpPr>
          <a:xfrm>
            <a:off x="6713645" y="2862955"/>
            <a:ext cx="446188" cy="247233"/>
            <a:chOff x="903075" y="2730000"/>
            <a:chExt cx="475275" cy="263350"/>
          </a:xfrm>
        </p:grpSpPr>
        <p:sp>
          <p:nvSpPr>
            <p:cNvPr id="360" name="Google Shape;360;p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1" name="Google Shape;361;p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2" name="Google Shape;362;p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63" name="Google Shape;363;p9"/>
          <p:cNvGrpSpPr/>
          <p:nvPr/>
        </p:nvGrpSpPr>
        <p:grpSpPr>
          <a:xfrm>
            <a:off x="1652833" y="4429251"/>
            <a:ext cx="452337" cy="452337"/>
            <a:chOff x="1492675" y="2027925"/>
            <a:chExt cx="481825" cy="481825"/>
          </a:xfrm>
        </p:grpSpPr>
        <p:sp>
          <p:nvSpPr>
            <p:cNvPr id="364" name="Google Shape;364;p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5" name="Google Shape;365;p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6" name="Google Shape;366;p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7" name="Google Shape;367;p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68" name="Google Shape;368;p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69" name="Google Shape;369;p9"/>
          <p:cNvGrpSpPr/>
          <p:nvPr/>
        </p:nvGrpSpPr>
        <p:grpSpPr>
          <a:xfrm>
            <a:off x="7288001" y="2760403"/>
            <a:ext cx="452337" cy="452337"/>
            <a:chOff x="1492675" y="2620775"/>
            <a:chExt cx="481825" cy="481825"/>
          </a:xfrm>
        </p:grpSpPr>
        <p:sp>
          <p:nvSpPr>
            <p:cNvPr id="370" name="Google Shape;370;p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1" name="Google Shape;371;p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372" name="Google Shape;372;p9"/>
          <p:cNvSpPr/>
          <p:nvPr/>
        </p:nvSpPr>
        <p:spPr>
          <a:xfrm>
            <a:off x="7821264" y="2760291"/>
            <a:ext cx="470011" cy="452337"/>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373" name="Google Shape;373;p9"/>
          <p:cNvGrpSpPr/>
          <p:nvPr/>
        </p:nvGrpSpPr>
        <p:grpSpPr>
          <a:xfrm>
            <a:off x="8386339" y="2781713"/>
            <a:ext cx="444780" cy="409716"/>
            <a:chOff x="2682350" y="2643425"/>
            <a:chExt cx="473775" cy="436425"/>
          </a:xfrm>
        </p:grpSpPr>
        <p:sp>
          <p:nvSpPr>
            <p:cNvPr id="374" name="Google Shape;374;p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5" name="Google Shape;375;p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6" name="Google Shape;376;p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7" name="Google Shape;377;p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8" name="Google Shape;378;p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79" name="Google Shape;379;p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0" name="Google Shape;380;p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81" name="Google Shape;381;p9"/>
          <p:cNvGrpSpPr/>
          <p:nvPr/>
        </p:nvGrpSpPr>
        <p:grpSpPr>
          <a:xfrm>
            <a:off x="9006992" y="2760403"/>
            <a:ext cx="318041" cy="452337"/>
            <a:chOff x="3342725" y="2620775"/>
            <a:chExt cx="338775" cy="481825"/>
          </a:xfrm>
        </p:grpSpPr>
        <p:sp>
          <p:nvSpPr>
            <p:cNvPr id="382" name="Google Shape;382;p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3" name="Google Shape;383;p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4" name="Google Shape;384;p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85" name="Google Shape;385;p9"/>
          <p:cNvGrpSpPr/>
          <p:nvPr/>
        </p:nvGrpSpPr>
        <p:grpSpPr>
          <a:xfrm>
            <a:off x="9531992" y="2760403"/>
            <a:ext cx="371061" cy="452337"/>
            <a:chOff x="3907325" y="2620775"/>
            <a:chExt cx="395250" cy="481825"/>
          </a:xfrm>
        </p:grpSpPr>
        <p:sp>
          <p:nvSpPr>
            <p:cNvPr id="386" name="Google Shape;386;p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7" name="Google Shape;387;p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8" name="Google Shape;388;p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89" name="Google Shape;389;p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90" name="Google Shape;390;p9"/>
          <p:cNvGrpSpPr/>
          <p:nvPr/>
        </p:nvGrpSpPr>
        <p:grpSpPr>
          <a:xfrm>
            <a:off x="10056242" y="2774542"/>
            <a:ext cx="452337" cy="424056"/>
            <a:chOff x="4456875" y="2635825"/>
            <a:chExt cx="481825" cy="451700"/>
          </a:xfrm>
        </p:grpSpPr>
        <p:sp>
          <p:nvSpPr>
            <p:cNvPr id="391" name="Google Shape;391;p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2" name="Google Shape;392;p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3" name="Google Shape;393;p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4" name="Google Shape;394;p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5" name="Google Shape;395;p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6" name="Google Shape;396;p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397" name="Google Shape;397;p9"/>
          <p:cNvGrpSpPr/>
          <p:nvPr/>
        </p:nvGrpSpPr>
        <p:grpSpPr>
          <a:xfrm>
            <a:off x="10622808" y="2774542"/>
            <a:ext cx="452337" cy="424056"/>
            <a:chOff x="5049725" y="2635825"/>
            <a:chExt cx="481825" cy="451700"/>
          </a:xfrm>
        </p:grpSpPr>
        <p:sp>
          <p:nvSpPr>
            <p:cNvPr id="398" name="Google Shape;398;p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399" name="Google Shape;399;p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0" name="Google Shape;400;p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01" name="Google Shape;401;p9"/>
          <p:cNvGrpSpPr/>
          <p:nvPr/>
        </p:nvGrpSpPr>
        <p:grpSpPr>
          <a:xfrm>
            <a:off x="2948634" y="4980489"/>
            <a:ext cx="451421" cy="451164"/>
            <a:chOff x="5643000" y="2621375"/>
            <a:chExt cx="480850" cy="480575"/>
          </a:xfrm>
        </p:grpSpPr>
        <p:sp>
          <p:nvSpPr>
            <p:cNvPr id="402" name="Google Shape;402;p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3" name="Google Shape;403;p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4" name="Google Shape;404;p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5" name="Google Shape;405;p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6" name="Google Shape;406;p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7" name="Google Shape;407;p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08" name="Google Shape;408;p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09" name="Google Shape;409;p9"/>
          <p:cNvGrpSpPr/>
          <p:nvPr/>
        </p:nvGrpSpPr>
        <p:grpSpPr>
          <a:xfrm>
            <a:off x="5376927" y="4979903"/>
            <a:ext cx="452479" cy="452337"/>
            <a:chOff x="6235250" y="2620775"/>
            <a:chExt cx="481975" cy="481825"/>
          </a:xfrm>
        </p:grpSpPr>
        <p:sp>
          <p:nvSpPr>
            <p:cNvPr id="410" name="Google Shape;410;p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1" name="Google Shape;411;p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2" name="Google Shape;412;p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3" name="Google Shape;413;p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4" name="Google Shape;414;p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15" name="Google Shape;415;p9"/>
          <p:cNvSpPr/>
          <p:nvPr/>
        </p:nvSpPr>
        <p:spPr>
          <a:xfrm>
            <a:off x="6706681" y="3338422"/>
            <a:ext cx="460036" cy="427060"/>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16" name="Google Shape;416;p9"/>
          <p:cNvGrpSpPr/>
          <p:nvPr/>
        </p:nvGrpSpPr>
        <p:grpSpPr>
          <a:xfrm>
            <a:off x="7286772" y="3325921"/>
            <a:ext cx="454801" cy="452337"/>
            <a:chOff x="1535000" y="3223325"/>
            <a:chExt cx="484450" cy="481825"/>
          </a:xfrm>
        </p:grpSpPr>
        <p:sp>
          <p:nvSpPr>
            <p:cNvPr id="417" name="Google Shape;417;p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8" name="Google Shape;418;p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19" name="Google Shape;419;p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20" name="Google Shape;420;p9"/>
          <p:cNvGrpSpPr/>
          <p:nvPr/>
        </p:nvGrpSpPr>
        <p:grpSpPr>
          <a:xfrm>
            <a:off x="7830194" y="3372989"/>
            <a:ext cx="452337" cy="358199"/>
            <a:chOff x="2085525" y="3263750"/>
            <a:chExt cx="481825" cy="381550"/>
          </a:xfrm>
        </p:grpSpPr>
        <p:sp>
          <p:nvSpPr>
            <p:cNvPr id="421" name="Google Shape;421;p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2" name="Google Shape;422;p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23" name="Google Shape;423;p9"/>
          <p:cNvSpPr/>
          <p:nvPr/>
        </p:nvSpPr>
        <p:spPr>
          <a:xfrm>
            <a:off x="8382441" y="3415752"/>
            <a:ext cx="452337" cy="272393"/>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24" name="Google Shape;424;p9"/>
          <p:cNvGrpSpPr/>
          <p:nvPr/>
        </p:nvGrpSpPr>
        <p:grpSpPr>
          <a:xfrm>
            <a:off x="8939210" y="3325909"/>
            <a:ext cx="453605" cy="452361"/>
            <a:chOff x="3270450" y="3213625"/>
            <a:chExt cx="483175" cy="481850"/>
          </a:xfrm>
        </p:grpSpPr>
        <p:sp>
          <p:nvSpPr>
            <p:cNvPr id="425" name="Google Shape;425;p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6" name="Google Shape;426;p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27" name="Google Shape;427;p9"/>
          <p:cNvGrpSpPr/>
          <p:nvPr/>
        </p:nvGrpSpPr>
        <p:grpSpPr>
          <a:xfrm>
            <a:off x="9604902" y="3325921"/>
            <a:ext cx="225241" cy="452337"/>
            <a:chOff x="3984950" y="3213600"/>
            <a:chExt cx="239925" cy="481825"/>
          </a:xfrm>
        </p:grpSpPr>
        <p:sp>
          <p:nvSpPr>
            <p:cNvPr id="428" name="Google Shape;428;p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29" name="Google Shape;429;p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430" name="Google Shape;430;p9"/>
          <p:cNvSpPr/>
          <p:nvPr/>
        </p:nvSpPr>
        <p:spPr>
          <a:xfrm>
            <a:off x="10056005" y="3325784"/>
            <a:ext cx="452408" cy="452337"/>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1" name="Google Shape;431;p9"/>
          <p:cNvSpPr/>
          <p:nvPr/>
        </p:nvSpPr>
        <p:spPr>
          <a:xfrm>
            <a:off x="10622580" y="3352257"/>
            <a:ext cx="452337" cy="399389"/>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432" name="Google Shape;432;p9"/>
          <p:cNvGrpSpPr/>
          <p:nvPr/>
        </p:nvGrpSpPr>
        <p:grpSpPr>
          <a:xfrm>
            <a:off x="2314815" y="5019481"/>
            <a:ext cx="473624" cy="373173"/>
            <a:chOff x="5629975" y="3255775"/>
            <a:chExt cx="504500" cy="397500"/>
          </a:xfrm>
        </p:grpSpPr>
        <p:sp>
          <p:nvSpPr>
            <p:cNvPr id="433" name="Google Shape;433;p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4" name="Google Shape;434;p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5" name="Google Shape;435;p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6" name="Google Shape;436;p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37" name="Google Shape;437;p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38" name="Google Shape;438;p9"/>
          <p:cNvGrpSpPr/>
          <p:nvPr/>
        </p:nvGrpSpPr>
        <p:grpSpPr>
          <a:xfrm>
            <a:off x="4763059" y="5019622"/>
            <a:ext cx="453675" cy="372892"/>
            <a:chOff x="6234950" y="3255925"/>
            <a:chExt cx="483250" cy="397200"/>
          </a:xfrm>
        </p:grpSpPr>
        <p:sp>
          <p:nvSpPr>
            <p:cNvPr id="439" name="Google Shape;439;p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0" name="Google Shape;440;p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1" name="Google Shape;441;p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2" name="Google Shape;442;p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3" name="Google Shape;443;p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4" name="Google Shape;444;p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45" name="Google Shape;445;p9"/>
          <p:cNvGrpSpPr/>
          <p:nvPr/>
        </p:nvGrpSpPr>
        <p:grpSpPr>
          <a:xfrm>
            <a:off x="6724709" y="3878792"/>
            <a:ext cx="424056" cy="452337"/>
            <a:chOff x="914900" y="3806450"/>
            <a:chExt cx="451700" cy="481825"/>
          </a:xfrm>
        </p:grpSpPr>
        <p:sp>
          <p:nvSpPr>
            <p:cNvPr id="446" name="Google Shape;446;p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7" name="Google Shape;447;p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8" name="Google Shape;448;p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49" name="Google Shape;449;p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0" name="Google Shape;450;p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1" name="Google Shape;451;p9"/>
          <p:cNvGrpSpPr/>
          <p:nvPr/>
        </p:nvGrpSpPr>
        <p:grpSpPr>
          <a:xfrm>
            <a:off x="7283273" y="3878545"/>
            <a:ext cx="461796" cy="452831"/>
            <a:chOff x="1490050" y="3805975"/>
            <a:chExt cx="491900" cy="482350"/>
          </a:xfrm>
        </p:grpSpPr>
        <p:sp>
          <p:nvSpPr>
            <p:cNvPr id="452" name="Google Shape;452;p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3" name="Google Shape;453;p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4" name="Google Shape;454;p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5" name="Google Shape;455;p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6" name="Google Shape;456;p9"/>
          <p:cNvGrpSpPr/>
          <p:nvPr/>
        </p:nvGrpSpPr>
        <p:grpSpPr>
          <a:xfrm>
            <a:off x="7848430" y="3878792"/>
            <a:ext cx="415865" cy="452337"/>
            <a:chOff x="2104275" y="3806450"/>
            <a:chExt cx="442975" cy="481825"/>
          </a:xfrm>
        </p:grpSpPr>
        <p:sp>
          <p:nvSpPr>
            <p:cNvPr id="457" name="Google Shape;457;p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58" name="Google Shape;458;p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59" name="Google Shape;459;p9"/>
          <p:cNvGrpSpPr/>
          <p:nvPr/>
        </p:nvGrpSpPr>
        <p:grpSpPr>
          <a:xfrm>
            <a:off x="8413119" y="3878792"/>
            <a:ext cx="391221" cy="452337"/>
            <a:chOff x="2710875" y="3806450"/>
            <a:chExt cx="416725" cy="481825"/>
          </a:xfrm>
        </p:grpSpPr>
        <p:sp>
          <p:nvSpPr>
            <p:cNvPr id="460" name="Google Shape;460;p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1" name="Google Shape;461;p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2" name="Google Shape;462;p9"/>
          <p:cNvGrpSpPr/>
          <p:nvPr/>
        </p:nvGrpSpPr>
        <p:grpSpPr>
          <a:xfrm>
            <a:off x="8939845" y="3932714"/>
            <a:ext cx="452337" cy="344492"/>
            <a:chOff x="3271200" y="3863875"/>
            <a:chExt cx="481825" cy="366950"/>
          </a:xfrm>
        </p:grpSpPr>
        <p:sp>
          <p:nvSpPr>
            <p:cNvPr id="463" name="Google Shape;463;p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4" name="Google Shape;464;p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5" name="Google Shape;465;p9"/>
          <p:cNvGrpSpPr/>
          <p:nvPr/>
        </p:nvGrpSpPr>
        <p:grpSpPr>
          <a:xfrm>
            <a:off x="9520503" y="3879097"/>
            <a:ext cx="394037" cy="451727"/>
            <a:chOff x="3895050" y="3806775"/>
            <a:chExt cx="419725" cy="481175"/>
          </a:xfrm>
        </p:grpSpPr>
        <p:sp>
          <p:nvSpPr>
            <p:cNvPr id="466" name="Google Shape;466;p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67" name="Google Shape;467;p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68" name="Google Shape;468;p9"/>
          <p:cNvGrpSpPr/>
          <p:nvPr/>
        </p:nvGrpSpPr>
        <p:grpSpPr>
          <a:xfrm>
            <a:off x="10058212" y="3878804"/>
            <a:ext cx="448395" cy="452313"/>
            <a:chOff x="4464775" y="3806475"/>
            <a:chExt cx="477625" cy="481800"/>
          </a:xfrm>
        </p:grpSpPr>
        <p:sp>
          <p:nvSpPr>
            <p:cNvPr id="469" name="Google Shape;469;p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0" name="Google Shape;470;p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1" name="Google Shape;471;p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2" name="Google Shape;472;p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3" name="Google Shape;473;p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4" name="Google Shape;474;p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75" name="Google Shape;475;p9"/>
          <p:cNvGrpSpPr/>
          <p:nvPr/>
        </p:nvGrpSpPr>
        <p:grpSpPr>
          <a:xfrm>
            <a:off x="10622808" y="3878792"/>
            <a:ext cx="452337" cy="452337"/>
            <a:chOff x="5049725" y="3806450"/>
            <a:chExt cx="481825" cy="481825"/>
          </a:xfrm>
        </p:grpSpPr>
        <p:sp>
          <p:nvSpPr>
            <p:cNvPr id="476" name="Google Shape;476;p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7" name="Google Shape;477;p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78" name="Google Shape;478;p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79" name="Google Shape;479;p9"/>
          <p:cNvGrpSpPr/>
          <p:nvPr/>
        </p:nvGrpSpPr>
        <p:grpSpPr>
          <a:xfrm>
            <a:off x="1702286" y="4979896"/>
            <a:ext cx="452337" cy="452337"/>
            <a:chOff x="5651375" y="3806450"/>
            <a:chExt cx="481825" cy="481825"/>
          </a:xfrm>
        </p:grpSpPr>
        <p:sp>
          <p:nvSpPr>
            <p:cNvPr id="480" name="Google Shape;480;p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1" name="Google Shape;481;p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2" name="Google Shape;482;p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3" name="Google Shape;483;p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84" name="Google Shape;484;p9"/>
          <p:cNvGrpSpPr/>
          <p:nvPr/>
        </p:nvGrpSpPr>
        <p:grpSpPr>
          <a:xfrm>
            <a:off x="4204862" y="4982548"/>
            <a:ext cx="398004" cy="447033"/>
            <a:chOff x="6264300" y="3809300"/>
            <a:chExt cx="423950" cy="476175"/>
          </a:xfrm>
        </p:grpSpPr>
        <p:sp>
          <p:nvSpPr>
            <p:cNvPr id="485" name="Google Shape;485;p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6" name="Google Shape;486;p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87" name="Google Shape;487;p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88" name="Google Shape;488;p9"/>
          <p:cNvGrpSpPr/>
          <p:nvPr/>
        </p:nvGrpSpPr>
        <p:grpSpPr>
          <a:xfrm>
            <a:off x="6709690" y="4429340"/>
            <a:ext cx="454097" cy="452361"/>
            <a:chOff x="898875" y="4399275"/>
            <a:chExt cx="483700" cy="481850"/>
          </a:xfrm>
        </p:grpSpPr>
        <p:sp>
          <p:nvSpPr>
            <p:cNvPr id="489" name="Google Shape;489;p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0" name="Google Shape;490;p9"/>
            <p:cNvSpPr/>
            <p:nvPr/>
          </p:nvSpPr>
          <p:spPr>
            <a:xfrm>
              <a:off x="1138025" y="4763350"/>
              <a:ext cx="25" cy="25"/>
            </a:xfrm>
            <a:custGeom>
              <a:avLst/>
              <a:gdLst/>
              <a:ahLst/>
              <a:cxnLst/>
              <a:rect l="l" t="t" r="r" b="b"/>
              <a:pathLst>
                <a:path w="1" h="1" extrusionOk="0">
                  <a:moveTo>
                    <a:pt x="1" y="0"/>
                  </a:move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1" name="Google Shape;491;p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2" name="Google Shape;492;p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3" name="Google Shape;493;p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4" name="Google Shape;494;p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5" name="Google Shape;495;p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6" name="Google Shape;496;p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497" name="Google Shape;497;p9"/>
          <p:cNvGrpSpPr/>
          <p:nvPr/>
        </p:nvGrpSpPr>
        <p:grpSpPr>
          <a:xfrm>
            <a:off x="7288001" y="4449676"/>
            <a:ext cx="452337" cy="411687"/>
            <a:chOff x="1492675" y="4420975"/>
            <a:chExt cx="481825" cy="438525"/>
          </a:xfrm>
        </p:grpSpPr>
        <p:sp>
          <p:nvSpPr>
            <p:cNvPr id="498" name="Google Shape;498;p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499" name="Google Shape;499;p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0" name="Google Shape;500;p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1" name="Google Shape;501;p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2" name="Google Shape;502;p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03" name="Google Shape;503;p9"/>
          <p:cNvGrpSpPr/>
          <p:nvPr/>
        </p:nvGrpSpPr>
        <p:grpSpPr>
          <a:xfrm>
            <a:off x="7827976" y="4430243"/>
            <a:ext cx="456773" cy="450553"/>
            <a:chOff x="2084100" y="4400250"/>
            <a:chExt cx="486550" cy="479925"/>
          </a:xfrm>
        </p:grpSpPr>
        <p:sp>
          <p:nvSpPr>
            <p:cNvPr id="504" name="Google Shape;504;p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5" name="Google Shape;505;p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6" name="Google Shape;506;p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7" name="Google Shape;507;p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8" name="Google Shape;508;p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09" name="Google Shape;509;p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10" name="Google Shape;510;p9"/>
          <p:cNvGrpSpPr/>
          <p:nvPr/>
        </p:nvGrpSpPr>
        <p:grpSpPr>
          <a:xfrm>
            <a:off x="8409950" y="4429374"/>
            <a:ext cx="397559" cy="452291"/>
            <a:chOff x="2707950" y="4399325"/>
            <a:chExt cx="423475" cy="481775"/>
          </a:xfrm>
        </p:grpSpPr>
        <p:sp>
          <p:nvSpPr>
            <p:cNvPr id="511" name="Google Shape;511;p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2" name="Google Shape;512;p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3" name="Google Shape;513;p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4" name="Google Shape;514;p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5" name="Google Shape;515;p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6" name="Google Shape;516;p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7" name="Google Shape;517;p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8" name="Google Shape;518;p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19" name="Google Shape;519;p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0" name="Google Shape;520;p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1" name="Google Shape;521;p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2" name="Google Shape;522;p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23" name="Google Shape;523;p9"/>
          <p:cNvGrpSpPr/>
          <p:nvPr/>
        </p:nvGrpSpPr>
        <p:grpSpPr>
          <a:xfrm>
            <a:off x="8982642" y="4429340"/>
            <a:ext cx="366743" cy="452361"/>
            <a:chOff x="3330525" y="4399275"/>
            <a:chExt cx="390650" cy="481850"/>
          </a:xfrm>
        </p:grpSpPr>
        <p:sp>
          <p:nvSpPr>
            <p:cNvPr id="524" name="Google Shape;524;p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5" name="Google Shape;525;p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6" name="Google Shape;526;p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7" name="Google Shape;527;p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8" name="Google Shape;528;p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29" name="Google Shape;529;p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0" name="Google Shape;530;p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31" name="Google Shape;531;p9"/>
          <p:cNvGrpSpPr/>
          <p:nvPr/>
        </p:nvGrpSpPr>
        <p:grpSpPr>
          <a:xfrm>
            <a:off x="9548681" y="4429352"/>
            <a:ext cx="337687" cy="452337"/>
            <a:chOff x="3938800" y="4399275"/>
            <a:chExt cx="359700" cy="481825"/>
          </a:xfrm>
        </p:grpSpPr>
        <p:sp>
          <p:nvSpPr>
            <p:cNvPr id="532" name="Google Shape;532;p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3" name="Google Shape;533;p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4" name="Google Shape;534;p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5" name="Google Shape;535;p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6" name="Google Shape;536;p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37" name="Google Shape;537;p9"/>
          <p:cNvGrpSpPr/>
          <p:nvPr/>
        </p:nvGrpSpPr>
        <p:grpSpPr>
          <a:xfrm>
            <a:off x="10176385" y="4429352"/>
            <a:ext cx="212052" cy="452337"/>
            <a:chOff x="4584850" y="4399275"/>
            <a:chExt cx="225875" cy="481825"/>
          </a:xfrm>
        </p:grpSpPr>
        <p:sp>
          <p:nvSpPr>
            <p:cNvPr id="538" name="Google Shape;538;p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39" name="Google Shape;539;p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sp>
        <p:nvSpPr>
          <p:cNvPr id="540" name="Google Shape;540;p9"/>
          <p:cNvSpPr/>
          <p:nvPr/>
        </p:nvSpPr>
        <p:spPr>
          <a:xfrm>
            <a:off x="10600566" y="4429258"/>
            <a:ext cx="496367" cy="452149"/>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nvGrpSpPr>
          <p:cNvPr id="541" name="Google Shape;541;p9"/>
          <p:cNvGrpSpPr/>
          <p:nvPr/>
        </p:nvGrpSpPr>
        <p:grpSpPr>
          <a:xfrm>
            <a:off x="1089756" y="4979892"/>
            <a:ext cx="452337" cy="452337"/>
            <a:chOff x="5642550" y="4399275"/>
            <a:chExt cx="481825" cy="481825"/>
          </a:xfrm>
        </p:grpSpPr>
        <p:sp>
          <p:nvSpPr>
            <p:cNvPr id="542" name="Google Shape;542;p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3" name="Google Shape;543;p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44" name="Google Shape;544;p9"/>
          <p:cNvGrpSpPr/>
          <p:nvPr/>
        </p:nvGrpSpPr>
        <p:grpSpPr>
          <a:xfrm>
            <a:off x="3560248" y="4995769"/>
            <a:ext cx="484421" cy="420583"/>
            <a:chOff x="6218300" y="4416175"/>
            <a:chExt cx="516000" cy="448000"/>
          </a:xfrm>
        </p:grpSpPr>
        <p:sp>
          <p:nvSpPr>
            <p:cNvPr id="545" name="Google Shape;545;p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6" name="Google Shape;546;p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47" name="Google Shape;547;p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48" name="Google Shape;548;p9"/>
          <p:cNvGrpSpPr/>
          <p:nvPr/>
        </p:nvGrpSpPr>
        <p:grpSpPr>
          <a:xfrm>
            <a:off x="7827189" y="4979888"/>
            <a:ext cx="452337" cy="452337"/>
            <a:chOff x="899850" y="4992125"/>
            <a:chExt cx="481825" cy="481825"/>
          </a:xfrm>
        </p:grpSpPr>
        <p:sp>
          <p:nvSpPr>
            <p:cNvPr id="549" name="Google Shape;549;p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0" name="Google Shape;550;p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1" name="Google Shape;551;p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2" name="Google Shape;552;p9"/>
          <p:cNvGrpSpPr/>
          <p:nvPr/>
        </p:nvGrpSpPr>
        <p:grpSpPr>
          <a:xfrm>
            <a:off x="7214658" y="4979888"/>
            <a:ext cx="452337" cy="452337"/>
            <a:chOff x="1492675" y="4992125"/>
            <a:chExt cx="481825" cy="481825"/>
          </a:xfrm>
        </p:grpSpPr>
        <p:sp>
          <p:nvSpPr>
            <p:cNvPr id="553" name="Google Shape;553;p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4" name="Google Shape;554;p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5" name="Google Shape;555;p9"/>
          <p:cNvGrpSpPr/>
          <p:nvPr/>
        </p:nvGrpSpPr>
        <p:grpSpPr>
          <a:xfrm>
            <a:off x="6602128" y="4979888"/>
            <a:ext cx="452337" cy="452337"/>
            <a:chOff x="2085525" y="4992125"/>
            <a:chExt cx="481825" cy="481825"/>
          </a:xfrm>
        </p:grpSpPr>
        <p:sp>
          <p:nvSpPr>
            <p:cNvPr id="556" name="Google Shape;556;p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57" name="Google Shape;557;p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58" name="Google Shape;558;p9"/>
          <p:cNvGrpSpPr/>
          <p:nvPr/>
        </p:nvGrpSpPr>
        <p:grpSpPr>
          <a:xfrm>
            <a:off x="9052460" y="4979888"/>
            <a:ext cx="452337" cy="452337"/>
            <a:chOff x="2678350" y="4992125"/>
            <a:chExt cx="481825" cy="481825"/>
          </a:xfrm>
        </p:grpSpPr>
        <p:sp>
          <p:nvSpPr>
            <p:cNvPr id="559" name="Google Shape;559;p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0" name="Google Shape;560;p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1" name="Google Shape;561;p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62" name="Google Shape;562;p9"/>
          <p:cNvGrpSpPr/>
          <p:nvPr/>
        </p:nvGrpSpPr>
        <p:grpSpPr>
          <a:xfrm>
            <a:off x="5989598" y="4979888"/>
            <a:ext cx="452337" cy="452337"/>
            <a:chOff x="3271200" y="4992125"/>
            <a:chExt cx="481825" cy="481825"/>
          </a:xfrm>
        </p:grpSpPr>
        <p:sp>
          <p:nvSpPr>
            <p:cNvPr id="563" name="Google Shape;563;p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4" name="Google Shape;564;p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5" name="Google Shape;565;p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66" name="Google Shape;566;p9"/>
          <p:cNvGrpSpPr/>
          <p:nvPr/>
        </p:nvGrpSpPr>
        <p:grpSpPr>
          <a:xfrm>
            <a:off x="8439718" y="4981249"/>
            <a:ext cx="452548" cy="449615"/>
            <a:chOff x="5049575" y="4993600"/>
            <a:chExt cx="482050" cy="478925"/>
          </a:xfrm>
        </p:grpSpPr>
        <p:sp>
          <p:nvSpPr>
            <p:cNvPr id="567" name="Google Shape;567;p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8" name="Google Shape;568;p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69" name="Google Shape;569;p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sp>
          <p:nvSpPr>
            <p:cNvPr id="570" name="Google Shape;570;p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1009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rgbClr val="435D74"/>
                </a:solidFill>
                <a:latin typeface="Calibri"/>
                <a:ea typeface="Calibri"/>
                <a:cs typeface="Calibri"/>
                <a:sym typeface="Calibri"/>
              </a:endParaRPr>
            </a:p>
          </p:txBody>
        </p:sp>
      </p:grpSp>
      <p:grpSp>
        <p:nvGrpSpPr>
          <p:cNvPr id="571" name="Google Shape;571;p9"/>
          <p:cNvGrpSpPr/>
          <p:nvPr/>
        </p:nvGrpSpPr>
        <p:grpSpPr>
          <a:xfrm>
            <a:off x="9664989" y="5011331"/>
            <a:ext cx="260400" cy="458363"/>
            <a:chOff x="3999225" y="4364775"/>
            <a:chExt cx="195300" cy="343772"/>
          </a:xfrm>
        </p:grpSpPr>
        <p:grpSp>
          <p:nvGrpSpPr>
            <p:cNvPr id="572" name="Google Shape;572;p9"/>
            <p:cNvGrpSpPr/>
            <p:nvPr/>
          </p:nvGrpSpPr>
          <p:grpSpPr>
            <a:xfrm>
              <a:off x="4048568" y="4562577"/>
              <a:ext cx="97317" cy="145970"/>
              <a:chOff x="1529575" y="2222650"/>
              <a:chExt cx="203125" cy="304675"/>
            </a:xfrm>
          </p:grpSpPr>
          <p:sp>
            <p:nvSpPr>
              <p:cNvPr id="573" name="Google Shape;573;p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74" name="Google Shape;574;p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75" name="Google Shape;575;p9"/>
            <p:cNvGrpSpPr/>
            <p:nvPr/>
          </p:nvGrpSpPr>
          <p:grpSpPr>
            <a:xfrm>
              <a:off x="3999225" y="4364775"/>
              <a:ext cx="195300" cy="195300"/>
              <a:chOff x="3999225" y="4364775"/>
              <a:chExt cx="195300" cy="195300"/>
            </a:xfrm>
          </p:grpSpPr>
          <p:sp>
            <p:nvSpPr>
              <p:cNvPr id="576" name="Google Shape;576;p9"/>
              <p:cNvSpPr/>
              <p:nvPr/>
            </p:nvSpPr>
            <p:spPr>
              <a:xfrm>
                <a:off x="3999225" y="436477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77" name="Google Shape;577;p9"/>
              <p:cNvSpPr/>
              <p:nvPr/>
            </p:nvSpPr>
            <p:spPr>
              <a:xfrm>
                <a:off x="4029725" y="439525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grpSp>
        <p:nvGrpSpPr>
          <p:cNvPr id="578" name="Google Shape;578;p9"/>
          <p:cNvGrpSpPr/>
          <p:nvPr/>
        </p:nvGrpSpPr>
        <p:grpSpPr>
          <a:xfrm>
            <a:off x="10085581" y="5033001"/>
            <a:ext cx="369450" cy="346148"/>
            <a:chOff x="4335888" y="4398114"/>
            <a:chExt cx="277087" cy="259611"/>
          </a:xfrm>
        </p:grpSpPr>
        <p:grpSp>
          <p:nvGrpSpPr>
            <p:cNvPr id="579" name="Google Shape;579;p9"/>
            <p:cNvGrpSpPr/>
            <p:nvPr/>
          </p:nvGrpSpPr>
          <p:grpSpPr>
            <a:xfrm>
              <a:off x="4335888" y="4462425"/>
              <a:ext cx="195300" cy="195300"/>
              <a:chOff x="4335888" y="4462425"/>
              <a:chExt cx="195300" cy="195300"/>
            </a:xfrm>
          </p:grpSpPr>
          <p:sp>
            <p:nvSpPr>
              <p:cNvPr id="580" name="Google Shape;580;p9"/>
              <p:cNvSpPr/>
              <p:nvPr/>
            </p:nvSpPr>
            <p:spPr>
              <a:xfrm>
                <a:off x="4335888" y="446242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1" name="Google Shape;581;p9"/>
              <p:cNvSpPr/>
              <p:nvPr/>
            </p:nvSpPr>
            <p:spPr>
              <a:xfrm>
                <a:off x="4366388" y="449290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82" name="Google Shape;582;p9"/>
            <p:cNvGrpSpPr/>
            <p:nvPr/>
          </p:nvGrpSpPr>
          <p:grpSpPr>
            <a:xfrm>
              <a:off x="4509813" y="4398114"/>
              <a:ext cx="103162" cy="103198"/>
              <a:chOff x="2277975" y="2021700"/>
              <a:chExt cx="215325" cy="215400"/>
            </a:xfrm>
          </p:grpSpPr>
          <p:sp>
            <p:nvSpPr>
              <p:cNvPr id="583" name="Google Shape;583;p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4" name="Google Shape;584;p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grpSp>
        <p:nvGrpSpPr>
          <p:cNvPr id="585" name="Google Shape;585;p9"/>
          <p:cNvGrpSpPr/>
          <p:nvPr/>
        </p:nvGrpSpPr>
        <p:grpSpPr>
          <a:xfrm>
            <a:off x="10615226" y="5110315"/>
            <a:ext cx="523033" cy="260400"/>
            <a:chOff x="4752588" y="4440200"/>
            <a:chExt cx="392275" cy="195300"/>
          </a:xfrm>
        </p:grpSpPr>
        <p:grpSp>
          <p:nvGrpSpPr>
            <p:cNvPr id="586" name="Google Shape;586;p9"/>
            <p:cNvGrpSpPr/>
            <p:nvPr/>
          </p:nvGrpSpPr>
          <p:grpSpPr>
            <a:xfrm>
              <a:off x="4950384" y="4469728"/>
              <a:ext cx="194479" cy="136244"/>
              <a:chOff x="3163375" y="2175125"/>
              <a:chExt cx="405925" cy="284375"/>
            </a:xfrm>
          </p:grpSpPr>
          <p:sp>
            <p:nvSpPr>
              <p:cNvPr id="587" name="Google Shape;587;p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510094"/>
              </a:solidFill>
              <a:ln w="19050" cap="sq" cmpd="sng">
                <a:solidFill>
                  <a:srgbClr val="510094"/>
                </a:solidFill>
                <a:prstDash val="solid"/>
                <a:miter lim="4060"/>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8" name="Google Shape;588;p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510094"/>
              </a:solidFill>
              <a:ln w="19050" cap="rnd" cmpd="sng">
                <a:solidFill>
                  <a:srgbClr val="510094"/>
                </a:solidFill>
                <a:prstDash val="solid"/>
                <a:miter lim="4060"/>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89" name="Google Shape;589;p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510094"/>
              </a:solidFill>
              <a:ln w="19050" cap="rnd"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nvGrpSpPr>
            <p:cNvPr id="590" name="Google Shape;590;p9"/>
            <p:cNvGrpSpPr/>
            <p:nvPr/>
          </p:nvGrpSpPr>
          <p:grpSpPr>
            <a:xfrm>
              <a:off x="4752588" y="4440200"/>
              <a:ext cx="195300" cy="195300"/>
              <a:chOff x="4335888" y="4462425"/>
              <a:chExt cx="195300" cy="195300"/>
            </a:xfrm>
          </p:grpSpPr>
          <p:sp>
            <p:nvSpPr>
              <p:cNvPr id="591" name="Google Shape;591;p9"/>
              <p:cNvSpPr/>
              <p:nvPr/>
            </p:nvSpPr>
            <p:spPr>
              <a:xfrm>
                <a:off x="4335888" y="4462425"/>
                <a:ext cx="195300" cy="195300"/>
              </a:xfrm>
              <a:prstGeom prst="ellipse">
                <a:avLst/>
              </a:prstGeom>
              <a:solidFill>
                <a:srgbClr val="510094"/>
              </a:solidFill>
              <a:ln w="9525"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sp>
            <p:nvSpPr>
              <p:cNvPr id="592" name="Google Shape;592;p9"/>
              <p:cNvSpPr/>
              <p:nvPr/>
            </p:nvSpPr>
            <p:spPr>
              <a:xfrm>
                <a:off x="4366388" y="4492900"/>
                <a:ext cx="134400" cy="134400"/>
              </a:xfrm>
              <a:prstGeom prst="ellipse">
                <a:avLst/>
              </a:prstGeom>
              <a:solidFill>
                <a:srgbClr val="510094"/>
              </a:solidFill>
              <a:ln w="19050" cap="flat" cmpd="sng">
                <a:solidFill>
                  <a:srgbClr val="510094"/>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6"/>
        <p:cNvGrpSpPr/>
        <p:nvPr/>
      </p:nvGrpSpPr>
      <p:grpSpPr>
        <a:xfrm>
          <a:off x="0" y="0"/>
          <a:ext cx="0" cy="0"/>
          <a:chOff x="0" y="0"/>
          <a:chExt cx="0" cy="0"/>
        </a:xfrm>
      </p:grpSpPr>
      <p:sp>
        <p:nvSpPr>
          <p:cNvPr id="597" name="Google Shape;597;g1e18bfc866e_0_0"/>
          <p:cNvSpPr/>
          <p:nvPr/>
        </p:nvSpPr>
        <p:spPr>
          <a:xfrm>
            <a:off x="2723661" y="1146917"/>
            <a:ext cx="6744600" cy="646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b="1">
                <a:solidFill>
                  <a:srgbClr val="510094"/>
                </a:solidFill>
                <a:latin typeface="Calibri"/>
                <a:ea typeface="Calibri"/>
                <a:cs typeface="Calibri"/>
                <a:sym typeface="Calibri"/>
              </a:rPr>
              <a:t>ELEMENTOS </a:t>
            </a:r>
            <a:r>
              <a:rPr lang="en-US" sz="3600" b="1">
                <a:solidFill>
                  <a:srgbClr val="3A3838"/>
                </a:solidFill>
                <a:latin typeface="Calibri"/>
                <a:ea typeface="Calibri"/>
                <a:cs typeface="Calibri"/>
                <a:sym typeface="Calibri"/>
              </a:rPr>
              <a:t>COMPLEMENTARIOS</a:t>
            </a:r>
            <a:endParaRPr sz="1800">
              <a:solidFill>
                <a:srgbClr val="3A3838"/>
              </a:solidFill>
              <a:latin typeface="Calibri"/>
              <a:ea typeface="Calibri"/>
              <a:cs typeface="Calibri"/>
              <a:sym typeface="Calibri"/>
            </a:endParaRPr>
          </a:p>
        </p:txBody>
      </p:sp>
      <p:sp>
        <p:nvSpPr>
          <p:cNvPr id="598" name="Google Shape;598;g1e18bfc866e_0_0"/>
          <p:cNvSpPr/>
          <p:nvPr/>
        </p:nvSpPr>
        <p:spPr>
          <a:xfrm>
            <a:off x="8919520" y="2427792"/>
            <a:ext cx="386875" cy="19615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g1e18bfc866e_0_0"/>
          <p:cNvSpPr/>
          <p:nvPr/>
        </p:nvSpPr>
        <p:spPr>
          <a:xfrm>
            <a:off x="8292406" y="2391076"/>
            <a:ext cx="358415" cy="269579"/>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g1e18bfc866e_0_0"/>
          <p:cNvSpPr/>
          <p:nvPr/>
        </p:nvSpPr>
        <p:spPr>
          <a:xfrm>
            <a:off x="9590865" y="2404543"/>
            <a:ext cx="350157" cy="24366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g1e18bfc866e_0_0"/>
          <p:cNvSpPr/>
          <p:nvPr/>
        </p:nvSpPr>
        <p:spPr>
          <a:xfrm>
            <a:off x="10205791" y="2391076"/>
            <a:ext cx="341898" cy="269579"/>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g1e18bfc866e_0_0"/>
          <p:cNvGrpSpPr/>
          <p:nvPr/>
        </p:nvGrpSpPr>
        <p:grpSpPr>
          <a:xfrm>
            <a:off x="8298002" y="2844898"/>
            <a:ext cx="347362" cy="295241"/>
            <a:chOff x="4660325" y="1866850"/>
            <a:chExt cx="68350" cy="58100"/>
          </a:xfrm>
        </p:grpSpPr>
        <p:sp>
          <p:nvSpPr>
            <p:cNvPr id="603" name="Google Shape;603;g1e18bfc866e_0_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g1e18bfc866e_0_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g1e18bfc866e_0_0"/>
          <p:cNvGrpSpPr/>
          <p:nvPr/>
        </p:nvGrpSpPr>
        <p:grpSpPr>
          <a:xfrm>
            <a:off x="8943477" y="2898572"/>
            <a:ext cx="339103" cy="187892"/>
            <a:chOff x="4791775" y="1877500"/>
            <a:chExt cx="66725" cy="36975"/>
          </a:xfrm>
        </p:grpSpPr>
        <p:sp>
          <p:nvSpPr>
            <p:cNvPr id="606" name="Google Shape;606;g1e18bfc866e_0_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g1e18bfc866e_0_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g1e18bfc866e_0_0"/>
          <p:cNvGrpSpPr/>
          <p:nvPr/>
        </p:nvGrpSpPr>
        <p:grpSpPr>
          <a:xfrm>
            <a:off x="9614760" y="2898572"/>
            <a:ext cx="302512" cy="187892"/>
            <a:chOff x="4923925" y="1877500"/>
            <a:chExt cx="59525" cy="36975"/>
          </a:xfrm>
        </p:grpSpPr>
        <p:sp>
          <p:nvSpPr>
            <p:cNvPr id="609" name="Google Shape;609;g1e18bfc866e_0_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g1e18bfc866e_0_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g1e18bfc866e_0_0"/>
          <p:cNvGrpSpPr/>
          <p:nvPr/>
        </p:nvGrpSpPr>
        <p:grpSpPr>
          <a:xfrm>
            <a:off x="10229244" y="2861413"/>
            <a:ext cx="295143" cy="262211"/>
            <a:chOff x="5058450" y="1870100"/>
            <a:chExt cx="58075" cy="51600"/>
          </a:xfrm>
        </p:grpSpPr>
        <p:sp>
          <p:nvSpPr>
            <p:cNvPr id="612" name="Google Shape;612;g1e18bfc866e_0_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g1e18bfc866e_0_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g1e18bfc866e_0_0"/>
          <p:cNvGrpSpPr/>
          <p:nvPr/>
        </p:nvGrpSpPr>
        <p:grpSpPr>
          <a:xfrm>
            <a:off x="9007575" y="3742792"/>
            <a:ext cx="210907" cy="224607"/>
            <a:chOff x="4811425" y="2065025"/>
            <a:chExt cx="41500" cy="44200"/>
          </a:xfrm>
        </p:grpSpPr>
        <p:sp>
          <p:nvSpPr>
            <p:cNvPr id="615" name="Google Shape;615;g1e18bfc866e_0_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g1e18bfc866e_0_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g1e18bfc866e_0_0"/>
          <p:cNvGrpSpPr/>
          <p:nvPr/>
        </p:nvGrpSpPr>
        <p:grpSpPr>
          <a:xfrm>
            <a:off x="9617772" y="3743236"/>
            <a:ext cx="252199" cy="223717"/>
            <a:chOff x="4929875" y="2065025"/>
            <a:chExt cx="49625" cy="44025"/>
          </a:xfrm>
        </p:grpSpPr>
        <p:sp>
          <p:nvSpPr>
            <p:cNvPr id="618" name="Google Shape;618;g1e18bfc866e_0_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g1e18bfc866e_0_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g1e18bfc866e_0_0"/>
          <p:cNvGrpSpPr/>
          <p:nvPr/>
        </p:nvGrpSpPr>
        <p:grpSpPr>
          <a:xfrm>
            <a:off x="10303570" y="3749525"/>
            <a:ext cx="146492" cy="211140"/>
            <a:chOff x="5083925" y="2066350"/>
            <a:chExt cx="28825" cy="41550"/>
          </a:xfrm>
        </p:grpSpPr>
        <p:sp>
          <p:nvSpPr>
            <p:cNvPr id="621" name="Google Shape;621;g1e18bfc866e_0_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g1e18bfc866e_0_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g1e18bfc866e_0_0"/>
          <p:cNvGrpSpPr/>
          <p:nvPr/>
        </p:nvGrpSpPr>
        <p:grpSpPr>
          <a:xfrm>
            <a:off x="8282819" y="3782174"/>
            <a:ext cx="377727" cy="145842"/>
            <a:chOff x="4659775" y="2072775"/>
            <a:chExt cx="74325" cy="28700"/>
          </a:xfrm>
        </p:grpSpPr>
        <p:sp>
          <p:nvSpPr>
            <p:cNvPr id="624" name="Google Shape;624;g1e18bfc866e_0_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g1e18bfc866e_0_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g1e18bfc866e_0_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g1e18bfc866e_0_0"/>
          <p:cNvGrpSpPr/>
          <p:nvPr/>
        </p:nvGrpSpPr>
        <p:grpSpPr>
          <a:xfrm>
            <a:off x="10202176" y="3345175"/>
            <a:ext cx="349267" cy="186114"/>
            <a:chOff x="4662475" y="1976500"/>
            <a:chExt cx="68725" cy="36625"/>
          </a:xfrm>
        </p:grpSpPr>
        <p:sp>
          <p:nvSpPr>
            <p:cNvPr id="628" name="Google Shape;628;g1e18bfc866e_0_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g1e18bfc866e_0_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g1e18bfc866e_0_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g1e18bfc866e_0_0"/>
          <p:cNvGrpSpPr/>
          <p:nvPr/>
        </p:nvGrpSpPr>
        <p:grpSpPr>
          <a:xfrm>
            <a:off x="9569747" y="3352353"/>
            <a:ext cx="348251" cy="171758"/>
            <a:chOff x="4920150" y="1977875"/>
            <a:chExt cx="68525" cy="33800"/>
          </a:xfrm>
        </p:grpSpPr>
        <p:sp>
          <p:nvSpPr>
            <p:cNvPr id="632" name="Google Shape;632;g1e18bfc866e_0_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g1e18bfc866e_0_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g1e18bfc866e_0_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g1e18bfc866e_0_0"/>
          <p:cNvGrpSpPr/>
          <p:nvPr/>
        </p:nvGrpSpPr>
        <p:grpSpPr>
          <a:xfrm>
            <a:off x="8341073" y="4195151"/>
            <a:ext cx="261220" cy="266784"/>
            <a:chOff x="4676550" y="2160575"/>
            <a:chExt cx="51400" cy="52500"/>
          </a:xfrm>
        </p:grpSpPr>
        <p:sp>
          <p:nvSpPr>
            <p:cNvPr id="636" name="Google Shape;636;g1e18bfc866e_0_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g1e18bfc866e_0_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g1e18bfc866e_0_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g1e18bfc866e_0_0"/>
          <p:cNvGrpSpPr/>
          <p:nvPr/>
        </p:nvGrpSpPr>
        <p:grpSpPr>
          <a:xfrm>
            <a:off x="8961327" y="4209824"/>
            <a:ext cx="303401" cy="237438"/>
            <a:chOff x="4768325" y="2163475"/>
            <a:chExt cx="59700" cy="46725"/>
          </a:xfrm>
        </p:grpSpPr>
        <p:sp>
          <p:nvSpPr>
            <p:cNvPr id="640" name="Google Shape;640;g1e18bfc866e_0_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g1e18bfc866e_0_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 name="Google Shape;642;g1e18bfc866e_0_0"/>
          <p:cNvSpPr/>
          <p:nvPr/>
        </p:nvSpPr>
        <p:spPr>
          <a:xfrm>
            <a:off x="9653909" y="4192074"/>
            <a:ext cx="179779" cy="272882"/>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g1e18bfc866e_0_0"/>
          <p:cNvSpPr/>
          <p:nvPr/>
        </p:nvSpPr>
        <p:spPr>
          <a:xfrm>
            <a:off x="7676145" y="4072245"/>
            <a:ext cx="308992" cy="340086"/>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g1e18bfc866e_0_0"/>
          <p:cNvSpPr/>
          <p:nvPr/>
        </p:nvSpPr>
        <p:spPr>
          <a:xfrm>
            <a:off x="5801256" y="2461889"/>
            <a:ext cx="248515" cy="34097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g1e18bfc866e_0_0"/>
          <p:cNvSpPr/>
          <p:nvPr/>
        </p:nvSpPr>
        <p:spPr>
          <a:xfrm>
            <a:off x="5734427" y="4105275"/>
            <a:ext cx="382174" cy="274025"/>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g1e18bfc866e_0_0"/>
          <p:cNvSpPr/>
          <p:nvPr/>
        </p:nvSpPr>
        <p:spPr>
          <a:xfrm>
            <a:off x="5770573" y="3023700"/>
            <a:ext cx="309881" cy="2347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g1e18bfc866e_0_0"/>
          <p:cNvSpPr/>
          <p:nvPr/>
        </p:nvSpPr>
        <p:spPr>
          <a:xfrm>
            <a:off x="7092944" y="2985969"/>
            <a:ext cx="209510" cy="310232"/>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 name="Google Shape;648;g1e18bfc866e_0_0"/>
          <p:cNvGrpSpPr/>
          <p:nvPr/>
        </p:nvGrpSpPr>
        <p:grpSpPr>
          <a:xfrm>
            <a:off x="6449277" y="2520929"/>
            <a:ext cx="235301" cy="222955"/>
            <a:chOff x="4768575" y="2253950"/>
            <a:chExt cx="46300" cy="43875"/>
          </a:xfrm>
        </p:grpSpPr>
        <p:sp>
          <p:nvSpPr>
            <p:cNvPr id="649" name="Google Shape;649;g1e18bfc866e_0_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g1e18bfc866e_0_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g1e18bfc866e_0_0"/>
          <p:cNvGrpSpPr/>
          <p:nvPr/>
        </p:nvGrpSpPr>
        <p:grpSpPr>
          <a:xfrm>
            <a:off x="7074468" y="3541309"/>
            <a:ext cx="246609" cy="305150"/>
            <a:chOff x="4960900" y="2433225"/>
            <a:chExt cx="48525" cy="60050"/>
          </a:xfrm>
        </p:grpSpPr>
        <p:sp>
          <p:nvSpPr>
            <p:cNvPr id="652" name="Google Shape;652;g1e18bfc866e_0_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g1e18bfc866e_0_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g1e18bfc866e_0_0"/>
          <p:cNvGrpSpPr/>
          <p:nvPr/>
        </p:nvGrpSpPr>
        <p:grpSpPr>
          <a:xfrm>
            <a:off x="6424631" y="4092287"/>
            <a:ext cx="284598" cy="300068"/>
            <a:chOff x="4854075" y="2527625"/>
            <a:chExt cx="56000" cy="59050"/>
          </a:xfrm>
        </p:grpSpPr>
        <p:sp>
          <p:nvSpPr>
            <p:cNvPr id="655" name="Google Shape;655;g1e18bfc866e_0_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g1e18bfc866e_0_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g1e18bfc866e_0_0"/>
          <p:cNvSpPr/>
          <p:nvPr/>
        </p:nvSpPr>
        <p:spPr>
          <a:xfrm>
            <a:off x="6456385" y="3555442"/>
            <a:ext cx="220944" cy="276820"/>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g1e18bfc866e_0_0"/>
          <p:cNvSpPr/>
          <p:nvPr/>
        </p:nvSpPr>
        <p:spPr>
          <a:xfrm>
            <a:off x="10209921" y="4190105"/>
            <a:ext cx="333640" cy="276820"/>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g1e18bfc866e_0_0"/>
          <p:cNvSpPr/>
          <p:nvPr/>
        </p:nvSpPr>
        <p:spPr>
          <a:xfrm>
            <a:off x="5784358" y="3555442"/>
            <a:ext cx="282311" cy="276820"/>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g1e18bfc866e_0_0"/>
          <p:cNvGrpSpPr/>
          <p:nvPr/>
        </p:nvGrpSpPr>
        <p:grpSpPr>
          <a:xfrm>
            <a:off x="7727104" y="2973360"/>
            <a:ext cx="207223" cy="335513"/>
            <a:chOff x="5059700" y="2334775"/>
            <a:chExt cx="40775" cy="66025"/>
          </a:xfrm>
        </p:grpSpPr>
        <p:sp>
          <p:nvSpPr>
            <p:cNvPr id="661" name="Google Shape;661;g1e18bfc866e_0_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g1e18bfc866e_0_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g1e18bfc866e_0_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g1e18bfc866e_0_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g1e18bfc866e_0_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g1e18bfc866e_0_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g1e18bfc866e_0_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g1e18bfc866e_0_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g1e18bfc866e_0_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g1e18bfc866e_0_0"/>
          <p:cNvGrpSpPr/>
          <p:nvPr/>
        </p:nvGrpSpPr>
        <p:grpSpPr>
          <a:xfrm>
            <a:off x="7637722" y="3526572"/>
            <a:ext cx="385985" cy="334623"/>
            <a:chOff x="5037700" y="2430325"/>
            <a:chExt cx="75950" cy="65850"/>
          </a:xfrm>
        </p:grpSpPr>
        <p:sp>
          <p:nvSpPr>
            <p:cNvPr id="671" name="Google Shape;671;g1e18bfc866e_0_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g1e18bfc866e_0_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g1e18bfc866e_0_0"/>
          <p:cNvGrpSpPr/>
          <p:nvPr/>
        </p:nvGrpSpPr>
        <p:grpSpPr>
          <a:xfrm>
            <a:off x="6426521" y="3039152"/>
            <a:ext cx="361011" cy="203707"/>
            <a:chOff x="4756975" y="2341800"/>
            <a:chExt cx="91975" cy="51925"/>
          </a:xfrm>
        </p:grpSpPr>
        <p:sp>
          <p:nvSpPr>
            <p:cNvPr id="674" name="Google Shape;674;g1e18bfc866e_0_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g1e18bfc866e_0_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g1e18bfc866e_0_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g1e18bfc866e_0_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g1e18bfc866e_0_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g1e18bfc866e_0_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g1e18bfc866e_0_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g1e18bfc866e_0_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g1e18bfc866e_0_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g1e18bfc866e_0_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g1e18bfc866e_0_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g1e18bfc866e_0_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g1e18bfc866e_0_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g1e18bfc866e_0_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g1e18bfc866e_0_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g1e18bfc866e_0_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g1e18bfc866e_0_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g1e18bfc866e_0_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g1e18bfc866e_0_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g1e18bfc866e_0_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g1e18bfc866e_0_0"/>
          <p:cNvGrpSpPr/>
          <p:nvPr/>
        </p:nvGrpSpPr>
        <p:grpSpPr>
          <a:xfrm>
            <a:off x="6983583" y="4059178"/>
            <a:ext cx="443396" cy="366743"/>
            <a:chOff x="4943575" y="2516350"/>
            <a:chExt cx="98675" cy="81700"/>
          </a:xfrm>
        </p:grpSpPr>
        <p:sp>
          <p:nvSpPr>
            <p:cNvPr id="695" name="Google Shape;695;g1e18bfc866e_0_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g1e18bfc866e_0_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g1e18bfc866e_0_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g1e18bfc866e_0_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g1e18bfc866e_0_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g1e18bfc866e_0_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g1e18bfc866e_0_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g1e18bfc866e_0_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g1e18bfc866e_0_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g1e18bfc866e_0_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g1e18bfc866e_0_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g1e18bfc866e_0_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g1e18bfc866e_0_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g1e18bfc866e_0_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g1e18bfc866e_0_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g1e18bfc866e_0_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g1e18bfc866e_0_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g1e18bfc866e_0_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g1e18bfc866e_0_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g1e18bfc866e_0_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g1e18bfc866e_0_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g1e18bfc866e_0_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g1e18bfc866e_0_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g1e18bfc866e_0_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g1e18bfc866e_0_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g1e18bfc866e_0_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g1e18bfc866e_0_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g1e18bfc866e_0_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g1e18bfc866e_0_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g1e18bfc866e_0_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g1e18bfc866e_0_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g1e18bfc866e_0_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g1e18bfc866e_0_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g1e18bfc866e_0_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g1e18bfc866e_0_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g1e18bfc866e_0_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g1e18bfc866e_0_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g1e18bfc866e_0_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g1e18bfc866e_0_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g1e18bfc866e_0_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g1e18bfc866e_0_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g1e18bfc866e_0_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g1e18bfc866e_0_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g1e18bfc866e_0_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g1e18bfc866e_0_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g1e18bfc866e_0_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g1e18bfc866e_0_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g1e18bfc866e_0_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g1e18bfc866e_0_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g1e18bfc866e_0_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g1e18bfc866e_0_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g1e18bfc866e_0_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g1e18bfc866e_0_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g1e18bfc866e_0_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g1e18bfc866e_0_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g1e18bfc866e_0_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g1e18bfc866e_0_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g1e18bfc866e_0_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g1e18bfc866e_0_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g1e18bfc866e_0_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g1e18bfc866e_0_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g1e18bfc866e_0_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g1e18bfc866e_0_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g1e18bfc866e_0_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g1e18bfc866e_0_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g1e18bfc866e_0_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g1e18bfc866e_0_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g1e18bfc866e_0_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g1e18bfc866e_0_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g1e18bfc866e_0_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g1e18bfc866e_0_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g1e18bfc866e_0_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g1e18bfc866e_0_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g1e18bfc866e_0_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g1e18bfc866e_0_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g1e18bfc866e_0_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g1e18bfc866e_0_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g1e18bfc866e_0_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g1e18bfc866e_0_0"/>
          <p:cNvSpPr/>
          <p:nvPr/>
        </p:nvSpPr>
        <p:spPr>
          <a:xfrm>
            <a:off x="7015815" y="2450495"/>
            <a:ext cx="363765" cy="363765"/>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g1e18bfc866e_0_0"/>
          <p:cNvSpPr/>
          <p:nvPr/>
        </p:nvSpPr>
        <p:spPr>
          <a:xfrm>
            <a:off x="7675711" y="2510626"/>
            <a:ext cx="309600" cy="243300"/>
          </a:xfrm>
          <a:prstGeom prst="stripedRightArrow">
            <a:avLst>
              <a:gd name="adj1" fmla="val 50000"/>
              <a:gd name="adj2"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g1e18bfc866e_0_0"/>
          <p:cNvSpPr/>
          <p:nvPr/>
        </p:nvSpPr>
        <p:spPr>
          <a:xfrm>
            <a:off x="8348296" y="3314890"/>
            <a:ext cx="246600" cy="246600"/>
          </a:xfrm>
          <a:prstGeom prst="curvedRightArrow">
            <a:avLst>
              <a:gd name="adj1" fmla="val 25000"/>
              <a:gd name="adj2" fmla="val 50000"/>
              <a:gd name="adj3" fmla="val 25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g1e18bfc866e_0_0"/>
          <p:cNvSpPr/>
          <p:nvPr/>
        </p:nvSpPr>
        <p:spPr>
          <a:xfrm flipH="1">
            <a:off x="8989674" y="3314890"/>
            <a:ext cx="246600" cy="246600"/>
          </a:xfrm>
          <a:prstGeom prst="curvedRightArrow">
            <a:avLst>
              <a:gd name="adj1" fmla="val 25000"/>
              <a:gd name="adj2" fmla="val 50000"/>
              <a:gd name="adj3" fmla="val 25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g1e18bfc866e_0_0"/>
          <p:cNvSpPr/>
          <p:nvPr/>
        </p:nvSpPr>
        <p:spPr>
          <a:xfrm>
            <a:off x="6182702" y="4652374"/>
            <a:ext cx="382401" cy="491287"/>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g1e18bfc866e_0_0"/>
          <p:cNvGrpSpPr/>
          <p:nvPr/>
        </p:nvGrpSpPr>
        <p:grpSpPr>
          <a:xfrm>
            <a:off x="7160908" y="4669422"/>
            <a:ext cx="320598" cy="457170"/>
            <a:chOff x="8304647" y="3738687"/>
            <a:chExt cx="225076" cy="320956"/>
          </a:xfrm>
        </p:grpSpPr>
        <p:sp>
          <p:nvSpPr>
            <p:cNvPr id="779" name="Google Shape;779;g1e18bfc866e_0_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g1e18bfc866e_0_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g1e18bfc866e_0_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g1e18bfc866e_0_0"/>
          <p:cNvGrpSpPr/>
          <p:nvPr/>
        </p:nvGrpSpPr>
        <p:grpSpPr>
          <a:xfrm>
            <a:off x="7612284" y="4669422"/>
            <a:ext cx="295667" cy="457170"/>
            <a:chOff x="8615101" y="3738687"/>
            <a:chExt cx="207573" cy="320956"/>
          </a:xfrm>
        </p:grpSpPr>
        <p:sp>
          <p:nvSpPr>
            <p:cNvPr id="783" name="Google Shape;783;g1e18bfc866e_0_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g1e18bfc866e_0_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g1e18bfc866e_0_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 name="Google Shape;786;g1e18bfc866e_0_0"/>
          <p:cNvSpPr/>
          <p:nvPr/>
        </p:nvSpPr>
        <p:spPr>
          <a:xfrm>
            <a:off x="6674372" y="4658912"/>
            <a:ext cx="368391" cy="478207"/>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g1e18bfc866e_0_0"/>
          <p:cNvGrpSpPr/>
          <p:nvPr/>
        </p:nvGrpSpPr>
        <p:grpSpPr>
          <a:xfrm>
            <a:off x="8039341" y="4742500"/>
            <a:ext cx="310685" cy="310685"/>
            <a:chOff x="8565775" y="671075"/>
            <a:chExt cx="441000" cy="441000"/>
          </a:xfrm>
        </p:grpSpPr>
        <p:sp>
          <p:nvSpPr>
            <p:cNvPr id="788" name="Google Shape;788;g1e18bfc866e_0_0"/>
            <p:cNvSpPr/>
            <p:nvPr/>
          </p:nvSpPr>
          <p:spPr>
            <a:xfrm>
              <a:off x="8565775" y="671075"/>
              <a:ext cx="441000" cy="4410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g1e18bfc866e_0_0"/>
            <p:cNvSpPr/>
            <p:nvPr/>
          </p:nvSpPr>
          <p:spPr>
            <a:xfrm>
              <a:off x="8706625" y="811925"/>
              <a:ext cx="159300" cy="1593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 name="Google Shape;790;g1e18bfc866e_0_0"/>
          <p:cNvSpPr/>
          <p:nvPr/>
        </p:nvSpPr>
        <p:spPr>
          <a:xfrm>
            <a:off x="8538238" y="4735738"/>
            <a:ext cx="320863" cy="324232"/>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g1e18bfc866e_0_0"/>
          <p:cNvSpPr/>
          <p:nvPr/>
        </p:nvSpPr>
        <p:spPr>
          <a:xfrm flipH="1">
            <a:off x="5734425" y="4680403"/>
            <a:ext cx="295653" cy="43507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g1e18bfc866e_0_0"/>
          <p:cNvGrpSpPr/>
          <p:nvPr/>
        </p:nvGrpSpPr>
        <p:grpSpPr>
          <a:xfrm>
            <a:off x="1560995" y="2451257"/>
            <a:ext cx="342636" cy="394155"/>
            <a:chOff x="-42971725" y="3217825"/>
            <a:chExt cx="275675" cy="317125"/>
          </a:xfrm>
        </p:grpSpPr>
        <p:sp>
          <p:nvSpPr>
            <p:cNvPr id="793" name="Google Shape;793;g1e18bfc866e_0_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g1e18bfc866e_0_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g1e18bfc866e_0_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g1e18bfc866e_0_0"/>
          <p:cNvGrpSpPr/>
          <p:nvPr/>
        </p:nvGrpSpPr>
        <p:grpSpPr>
          <a:xfrm>
            <a:off x="1531119" y="2949796"/>
            <a:ext cx="402389" cy="359074"/>
            <a:chOff x="-42996150" y="3612600"/>
            <a:chExt cx="323750" cy="288900"/>
          </a:xfrm>
        </p:grpSpPr>
        <p:sp>
          <p:nvSpPr>
            <p:cNvPr id="797" name="Google Shape;797;g1e18bfc866e_0_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g1e18bfc866e_0_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g1e18bfc866e_0_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g1e18bfc866e_0_0"/>
          <p:cNvGrpSpPr/>
          <p:nvPr/>
        </p:nvGrpSpPr>
        <p:grpSpPr>
          <a:xfrm>
            <a:off x="1534055" y="3385269"/>
            <a:ext cx="396516" cy="394559"/>
            <a:chOff x="-42994575" y="3950300"/>
            <a:chExt cx="319025" cy="317450"/>
          </a:xfrm>
        </p:grpSpPr>
        <p:sp>
          <p:nvSpPr>
            <p:cNvPr id="801" name="Google Shape;801;g1e18bfc866e_0_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g1e18bfc866e_0_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g1e18bfc866e_0_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g1e18bfc866e_0_0"/>
          <p:cNvGrpSpPr/>
          <p:nvPr/>
        </p:nvGrpSpPr>
        <p:grpSpPr>
          <a:xfrm>
            <a:off x="3824755" y="2477700"/>
            <a:ext cx="395491" cy="394528"/>
            <a:chOff x="-41111350" y="3239100"/>
            <a:chExt cx="318200" cy="317425"/>
          </a:xfrm>
        </p:grpSpPr>
        <p:sp>
          <p:nvSpPr>
            <p:cNvPr id="805" name="Google Shape;805;g1e18bfc866e_0_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g1e18bfc866e_0_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g1e18bfc866e_0_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g1e18bfc866e_0_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g1e18bfc866e_0_0"/>
          <p:cNvGrpSpPr/>
          <p:nvPr/>
        </p:nvGrpSpPr>
        <p:grpSpPr>
          <a:xfrm>
            <a:off x="3820840" y="2941002"/>
            <a:ext cx="403321" cy="394621"/>
            <a:chOff x="-41117650" y="3605525"/>
            <a:chExt cx="324500" cy="317500"/>
          </a:xfrm>
        </p:grpSpPr>
        <p:sp>
          <p:nvSpPr>
            <p:cNvPr id="810" name="Google Shape;810;g1e18bfc866e_0_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g1e18bfc866e_0_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g1e18bfc866e_0_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 name="Google Shape;813;g1e18bfc866e_0_0"/>
          <p:cNvSpPr/>
          <p:nvPr/>
        </p:nvSpPr>
        <p:spPr>
          <a:xfrm>
            <a:off x="3826306" y="3419383"/>
            <a:ext cx="396485" cy="384740"/>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g1e18bfc866e_0_0"/>
          <p:cNvGrpSpPr/>
          <p:nvPr/>
        </p:nvGrpSpPr>
        <p:grpSpPr>
          <a:xfrm>
            <a:off x="2572179" y="3889408"/>
            <a:ext cx="230061" cy="395522"/>
            <a:chOff x="-39205300" y="3220175"/>
            <a:chExt cx="185100" cy="318225"/>
          </a:xfrm>
        </p:grpSpPr>
        <p:sp>
          <p:nvSpPr>
            <p:cNvPr id="815" name="Google Shape;815;g1e18bfc866e_0_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g1e18bfc866e_0_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g1e18bfc866e_0_0"/>
          <p:cNvGrpSpPr/>
          <p:nvPr/>
        </p:nvGrpSpPr>
        <p:grpSpPr>
          <a:xfrm>
            <a:off x="2535509" y="4378815"/>
            <a:ext cx="319146" cy="392819"/>
            <a:chOff x="-39248625" y="3588600"/>
            <a:chExt cx="256775" cy="316050"/>
          </a:xfrm>
        </p:grpSpPr>
        <p:sp>
          <p:nvSpPr>
            <p:cNvPr id="818" name="Google Shape;818;g1e18bfc866e_0_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g1e18bfc866e_0_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g1e18bfc866e_0_0"/>
          <p:cNvSpPr/>
          <p:nvPr/>
        </p:nvSpPr>
        <p:spPr>
          <a:xfrm>
            <a:off x="2503674" y="4863621"/>
            <a:ext cx="386728" cy="39455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g1e18bfc866e_0_0"/>
          <p:cNvSpPr/>
          <p:nvPr/>
        </p:nvSpPr>
        <p:spPr>
          <a:xfrm>
            <a:off x="4832880" y="3875826"/>
            <a:ext cx="393564" cy="392104"/>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g1e18bfc866e_0_0"/>
          <p:cNvGrpSpPr/>
          <p:nvPr/>
        </p:nvGrpSpPr>
        <p:grpSpPr>
          <a:xfrm>
            <a:off x="1951274" y="2451257"/>
            <a:ext cx="456890" cy="394528"/>
            <a:chOff x="-42651700" y="3217825"/>
            <a:chExt cx="367600" cy="317425"/>
          </a:xfrm>
        </p:grpSpPr>
        <p:sp>
          <p:nvSpPr>
            <p:cNvPr id="823" name="Google Shape;823;g1e18bfc866e_0_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g1e18bfc866e_0_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g1e18bfc866e_0_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g1e18bfc866e_0_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g1e18bfc866e_0_0"/>
          <p:cNvGrpSpPr/>
          <p:nvPr/>
        </p:nvGrpSpPr>
        <p:grpSpPr>
          <a:xfrm>
            <a:off x="1988965" y="2918941"/>
            <a:ext cx="381508" cy="386387"/>
            <a:chOff x="-42617300" y="3587775"/>
            <a:chExt cx="306950" cy="310875"/>
          </a:xfrm>
        </p:grpSpPr>
        <p:sp>
          <p:nvSpPr>
            <p:cNvPr id="828" name="Google Shape;828;g1e18bfc866e_0_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g1e18bfc866e_0_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g1e18bfc866e_0_0"/>
          <p:cNvSpPr/>
          <p:nvPr/>
        </p:nvSpPr>
        <p:spPr>
          <a:xfrm>
            <a:off x="1984097" y="3386106"/>
            <a:ext cx="395491" cy="39356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g1e18bfc866e_0_0"/>
          <p:cNvGrpSpPr/>
          <p:nvPr/>
        </p:nvGrpSpPr>
        <p:grpSpPr>
          <a:xfrm>
            <a:off x="4299273" y="2477202"/>
            <a:ext cx="400960" cy="393937"/>
            <a:chOff x="-40748275" y="3238700"/>
            <a:chExt cx="322600" cy="316950"/>
          </a:xfrm>
        </p:grpSpPr>
        <p:sp>
          <p:nvSpPr>
            <p:cNvPr id="832" name="Google Shape;832;g1e18bfc866e_0_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g1e18bfc866e_0_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g1e18bfc866e_0_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g1e18bfc866e_0_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g1e18bfc866e_0_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g1e18bfc866e_0_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g1e18bfc866e_0_0"/>
          <p:cNvGrpSpPr/>
          <p:nvPr/>
        </p:nvGrpSpPr>
        <p:grpSpPr>
          <a:xfrm>
            <a:off x="4301992" y="2975026"/>
            <a:ext cx="395522" cy="360286"/>
            <a:chOff x="-40745125" y="3632900"/>
            <a:chExt cx="318225" cy="289875"/>
          </a:xfrm>
        </p:grpSpPr>
        <p:sp>
          <p:nvSpPr>
            <p:cNvPr id="839" name="Google Shape;839;g1e18bfc866e_0_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g1e18bfc866e_0_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g1e18bfc866e_0_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g1e18bfc866e_0_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g1e18bfc866e_0_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g1e18bfc866e_0_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g1e18bfc866e_0_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g1e18bfc866e_0_0"/>
          <p:cNvGrpSpPr/>
          <p:nvPr/>
        </p:nvGrpSpPr>
        <p:grpSpPr>
          <a:xfrm>
            <a:off x="4306404" y="3412457"/>
            <a:ext cx="386697" cy="393782"/>
            <a:chOff x="-40742750" y="3972175"/>
            <a:chExt cx="311125" cy="316825"/>
          </a:xfrm>
        </p:grpSpPr>
        <p:sp>
          <p:nvSpPr>
            <p:cNvPr id="847" name="Google Shape;847;g1e18bfc866e_0_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g1e18bfc866e_0_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g1e18bfc866e_0_0"/>
          <p:cNvGrpSpPr/>
          <p:nvPr/>
        </p:nvGrpSpPr>
        <p:grpSpPr>
          <a:xfrm>
            <a:off x="3011370" y="3891366"/>
            <a:ext cx="283909" cy="393564"/>
            <a:chOff x="-38860325" y="3221750"/>
            <a:chExt cx="228425" cy="316650"/>
          </a:xfrm>
        </p:grpSpPr>
        <p:sp>
          <p:nvSpPr>
            <p:cNvPr id="850" name="Google Shape;850;g1e18bfc866e_0_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g1e18bfc866e_0_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g1e18bfc866e_0_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g1e18bfc866e_0_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g1e18bfc866e_0_0"/>
          <p:cNvGrpSpPr/>
          <p:nvPr/>
        </p:nvGrpSpPr>
        <p:grpSpPr>
          <a:xfrm>
            <a:off x="2959040" y="4382886"/>
            <a:ext cx="404315" cy="390519"/>
            <a:chOff x="-38905225" y="3591875"/>
            <a:chExt cx="325300" cy="314200"/>
          </a:xfrm>
        </p:grpSpPr>
        <p:sp>
          <p:nvSpPr>
            <p:cNvPr id="855" name="Google Shape;855;g1e18bfc866e_0_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g1e18bfc866e_0_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g1e18bfc866e_0_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g1e18bfc866e_0_0"/>
          <p:cNvSpPr/>
          <p:nvPr/>
        </p:nvSpPr>
        <p:spPr>
          <a:xfrm>
            <a:off x="2966354" y="4925298"/>
            <a:ext cx="393564" cy="332880"/>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g1e18bfc866e_0_0"/>
          <p:cNvGrpSpPr/>
          <p:nvPr/>
        </p:nvGrpSpPr>
        <p:grpSpPr>
          <a:xfrm>
            <a:off x="4880993" y="4367014"/>
            <a:ext cx="309358" cy="393316"/>
            <a:chOff x="-37370925" y="3579105"/>
            <a:chExt cx="248900" cy="316450"/>
          </a:xfrm>
        </p:grpSpPr>
        <p:sp>
          <p:nvSpPr>
            <p:cNvPr id="860" name="Google Shape;860;g1e18bfc866e_0_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g1e18bfc866e_0_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g1e18bfc866e_0_0"/>
          <p:cNvSpPr/>
          <p:nvPr/>
        </p:nvSpPr>
        <p:spPr>
          <a:xfrm>
            <a:off x="2433387" y="2452092"/>
            <a:ext cx="387692" cy="392974"/>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g1e18bfc866e_0_0"/>
          <p:cNvSpPr/>
          <p:nvPr/>
        </p:nvSpPr>
        <p:spPr>
          <a:xfrm>
            <a:off x="2459814" y="2915163"/>
            <a:ext cx="334837" cy="395522"/>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 name="Google Shape;864;g1e18bfc866e_0_0"/>
          <p:cNvGrpSpPr/>
          <p:nvPr/>
        </p:nvGrpSpPr>
        <p:grpSpPr>
          <a:xfrm>
            <a:off x="2427367" y="3386263"/>
            <a:ext cx="395522" cy="393564"/>
            <a:chOff x="-42259725" y="3951100"/>
            <a:chExt cx="318225" cy="316650"/>
          </a:xfrm>
        </p:grpSpPr>
        <p:sp>
          <p:nvSpPr>
            <p:cNvPr id="865" name="Google Shape;865;g1e18bfc866e_0_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g1e18bfc866e_0_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g1e18bfc866e_0_0"/>
          <p:cNvGrpSpPr/>
          <p:nvPr/>
        </p:nvGrpSpPr>
        <p:grpSpPr>
          <a:xfrm>
            <a:off x="4765901" y="2512936"/>
            <a:ext cx="394528" cy="359291"/>
            <a:chOff x="-40378075" y="3267450"/>
            <a:chExt cx="317425" cy="289075"/>
          </a:xfrm>
        </p:grpSpPr>
        <p:sp>
          <p:nvSpPr>
            <p:cNvPr id="868" name="Google Shape;868;g1e18bfc866e_0_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g1e18bfc866e_0_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g1e18bfc866e_0_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g1e18bfc866e_0_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g1e18bfc866e_0_0"/>
          <p:cNvGrpSpPr/>
          <p:nvPr/>
        </p:nvGrpSpPr>
        <p:grpSpPr>
          <a:xfrm>
            <a:off x="4769801" y="2939790"/>
            <a:ext cx="386728" cy="393564"/>
            <a:chOff x="-40372575" y="3604550"/>
            <a:chExt cx="311150" cy="316650"/>
          </a:xfrm>
        </p:grpSpPr>
        <p:sp>
          <p:nvSpPr>
            <p:cNvPr id="873" name="Google Shape;873;g1e18bfc866e_0_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g1e18bfc866e_0_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g1e18bfc866e_0_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g1e18bfc866e_0_0"/>
          <p:cNvSpPr/>
          <p:nvPr/>
        </p:nvSpPr>
        <p:spPr>
          <a:xfrm>
            <a:off x="4772310" y="3411460"/>
            <a:ext cx="385734" cy="395615"/>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 name="Google Shape;877;g1e18bfc866e_0_0"/>
          <p:cNvGrpSpPr/>
          <p:nvPr/>
        </p:nvGrpSpPr>
        <p:grpSpPr>
          <a:xfrm>
            <a:off x="3412311" y="3889408"/>
            <a:ext cx="424481" cy="395895"/>
            <a:chOff x="-38542250" y="3220175"/>
            <a:chExt cx="341525" cy="318525"/>
          </a:xfrm>
        </p:grpSpPr>
        <p:sp>
          <p:nvSpPr>
            <p:cNvPr id="878" name="Google Shape;878;g1e18bfc866e_0_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g1e18bfc866e_0_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g1e18bfc866e_0_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g1e18bfc866e_0_0"/>
          <p:cNvGrpSpPr/>
          <p:nvPr/>
        </p:nvGrpSpPr>
        <p:grpSpPr>
          <a:xfrm>
            <a:off x="3435642" y="4378069"/>
            <a:ext cx="393564" cy="392601"/>
            <a:chOff x="-38537400" y="3588000"/>
            <a:chExt cx="316650" cy="315875"/>
          </a:xfrm>
        </p:grpSpPr>
        <p:sp>
          <p:nvSpPr>
            <p:cNvPr id="882" name="Google Shape;882;g1e18bfc866e_0_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g1e18bfc866e_0_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g1e18bfc866e_0_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g1e18bfc866e_0_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g1e18bfc866e_0_0"/>
          <p:cNvGrpSpPr/>
          <p:nvPr/>
        </p:nvGrpSpPr>
        <p:grpSpPr>
          <a:xfrm>
            <a:off x="3434663" y="4864773"/>
            <a:ext cx="395522" cy="393564"/>
            <a:chOff x="-38538975" y="3954250"/>
            <a:chExt cx="318225" cy="316650"/>
          </a:xfrm>
        </p:grpSpPr>
        <p:sp>
          <p:nvSpPr>
            <p:cNvPr id="887" name="Google Shape;887;g1e18bfc866e_0_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g1e18bfc866e_0_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g1e18bfc866e_0_0"/>
          <p:cNvGrpSpPr/>
          <p:nvPr/>
        </p:nvGrpSpPr>
        <p:grpSpPr>
          <a:xfrm>
            <a:off x="4835970" y="4859376"/>
            <a:ext cx="399406" cy="395522"/>
            <a:chOff x="-37385100" y="3949908"/>
            <a:chExt cx="321350" cy="318225"/>
          </a:xfrm>
        </p:grpSpPr>
        <p:sp>
          <p:nvSpPr>
            <p:cNvPr id="890" name="Google Shape;890;g1e18bfc866e_0_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g1e18bfc866e_0_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g1e18bfc866e_0_0"/>
          <p:cNvGrpSpPr/>
          <p:nvPr/>
        </p:nvGrpSpPr>
        <p:grpSpPr>
          <a:xfrm>
            <a:off x="2895380" y="2450511"/>
            <a:ext cx="394559" cy="394310"/>
            <a:chOff x="-41895050" y="3217225"/>
            <a:chExt cx="317450" cy="317250"/>
          </a:xfrm>
        </p:grpSpPr>
        <p:sp>
          <p:nvSpPr>
            <p:cNvPr id="893" name="Google Shape;893;g1e18bfc866e_0_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g1e18bfc866e_0_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g1e18bfc866e_0_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g1e18bfc866e_0_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g1e18bfc866e_0_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g1e18bfc866e_0_0"/>
          <p:cNvGrpSpPr/>
          <p:nvPr/>
        </p:nvGrpSpPr>
        <p:grpSpPr>
          <a:xfrm>
            <a:off x="2894899" y="2915305"/>
            <a:ext cx="395522" cy="393564"/>
            <a:chOff x="-41893475" y="3584850"/>
            <a:chExt cx="318225" cy="316650"/>
          </a:xfrm>
        </p:grpSpPr>
        <p:sp>
          <p:nvSpPr>
            <p:cNvPr id="899" name="Google Shape;899;g1e18bfc866e_0_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g1e18bfc866e_0_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g1e18bfc866e_0_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g1e18bfc866e_0_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g1e18bfc866e_0_0"/>
          <p:cNvSpPr/>
          <p:nvPr/>
        </p:nvSpPr>
        <p:spPr>
          <a:xfrm>
            <a:off x="2896986" y="3388063"/>
            <a:ext cx="395522" cy="392850"/>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g1e18bfc866e_0_0"/>
          <p:cNvSpPr/>
          <p:nvPr/>
        </p:nvSpPr>
        <p:spPr>
          <a:xfrm>
            <a:off x="1526575" y="3911807"/>
            <a:ext cx="466989" cy="392570"/>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 name="Google Shape;905;g1e18bfc866e_0_0"/>
          <p:cNvGrpSpPr/>
          <p:nvPr/>
        </p:nvGrpSpPr>
        <p:grpSpPr>
          <a:xfrm>
            <a:off x="1586425" y="4399603"/>
            <a:ext cx="359043" cy="394559"/>
            <a:chOff x="-39998250" y="3605325"/>
            <a:chExt cx="288875" cy="317450"/>
          </a:xfrm>
        </p:grpSpPr>
        <p:sp>
          <p:nvSpPr>
            <p:cNvPr id="906" name="Google Shape;906;g1e18bfc866e_0_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g1e18bfc866e_0_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g1e18bfc866e_0_0"/>
          <p:cNvGrpSpPr/>
          <p:nvPr/>
        </p:nvGrpSpPr>
        <p:grpSpPr>
          <a:xfrm>
            <a:off x="1569165" y="4887300"/>
            <a:ext cx="393564" cy="393533"/>
            <a:chOff x="-40011050" y="3972375"/>
            <a:chExt cx="316650" cy="316625"/>
          </a:xfrm>
        </p:grpSpPr>
        <p:sp>
          <p:nvSpPr>
            <p:cNvPr id="909" name="Google Shape;909;g1e18bfc866e_0_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g1e18bfc866e_0_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g1e18bfc866e_0_0"/>
          <p:cNvGrpSpPr/>
          <p:nvPr/>
        </p:nvGrpSpPr>
        <p:grpSpPr>
          <a:xfrm>
            <a:off x="3943410" y="3892360"/>
            <a:ext cx="283941" cy="392570"/>
            <a:chOff x="-38129425" y="3222550"/>
            <a:chExt cx="228450" cy="315850"/>
          </a:xfrm>
        </p:grpSpPr>
        <p:sp>
          <p:nvSpPr>
            <p:cNvPr id="912" name="Google Shape;912;g1e18bfc866e_0_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g1e18bfc866e_0_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g1e18bfc866e_0_0"/>
          <p:cNvGrpSpPr/>
          <p:nvPr/>
        </p:nvGrpSpPr>
        <p:grpSpPr>
          <a:xfrm>
            <a:off x="3895507" y="4378069"/>
            <a:ext cx="395491" cy="393564"/>
            <a:chOff x="-38172725" y="3588000"/>
            <a:chExt cx="318200" cy="316650"/>
          </a:xfrm>
        </p:grpSpPr>
        <p:sp>
          <p:nvSpPr>
            <p:cNvPr id="915" name="Google Shape;915;g1e18bfc866e_0_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g1e18bfc866e_0_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g1e18bfc866e_0_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g1e18bfc866e_0_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g1e18bfc866e_0_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g1e18bfc866e_0_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g1e18bfc866e_0_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g1e18bfc866e_0_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g1e18bfc866e_0_0"/>
          <p:cNvGrpSpPr/>
          <p:nvPr/>
        </p:nvGrpSpPr>
        <p:grpSpPr>
          <a:xfrm>
            <a:off x="3976249" y="4865736"/>
            <a:ext cx="234007" cy="393564"/>
            <a:chOff x="-38109725" y="3955025"/>
            <a:chExt cx="188275" cy="316650"/>
          </a:xfrm>
        </p:grpSpPr>
        <p:sp>
          <p:nvSpPr>
            <p:cNvPr id="924" name="Google Shape;924;g1e18bfc866e_0_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g1e18bfc866e_0_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 name="Google Shape;926;g1e18bfc866e_0_0"/>
          <p:cNvSpPr/>
          <p:nvPr/>
        </p:nvSpPr>
        <p:spPr>
          <a:xfrm>
            <a:off x="3019571" y="5354953"/>
            <a:ext cx="408262" cy="393875"/>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g1e18bfc866e_0_0"/>
          <p:cNvGrpSpPr/>
          <p:nvPr/>
        </p:nvGrpSpPr>
        <p:grpSpPr>
          <a:xfrm>
            <a:off x="3354448" y="2452469"/>
            <a:ext cx="397479" cy="392601"/>
            <a:chOff x="-41530375" y="3218800"/>
            <a:chExt cx="319800" cy="315875"/>
          </a:xfrm>
        </p:grpSpPr>
        <p:sp>
          <p:nvSpPr>
            <p:cNvPr id="928" name="Google Shape;928;g1e18bfc866e_0_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g1e18bfc866e_0_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g1e18bfc866e_0_0"/>
          <p:cNvGrpSpPr/>
          <p:nvPr/>
        </p:nvGrpSpPr>
        <p:grpSpPr>
          <a:xfrm>
            <a:off x="3356887" y="3000475"/>
            <a:ext cx="392601" cy="307431"/>
            <a:chOff x="-41526450" y="3653375"/>
            <a:chExt cx="315875" cy="247350"/>
          </a:xfrm>
        </p:grpSpPr>
        <p:sp>
          <p:nvSpPr>
            <p:cNvPr id="931" name="Google Shape;931;g1e18bfc866e_0_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g1e18bfc866e_0_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g1e18bfc866e_0_0"/>
          <p:cNvGrpSpPr/>
          <p:nvPr/>
        </p:nvGrpSpPr>
        <p:grpSpPr>
          <a:xfrm>
            <a:off x="3358363" y="3386263"/>
            <a:ext cx="389649" cy="393564"/>
            <a:chOff x="-41526450" y="3951100"/>
            <a:chExt cx="313500" cy="316650"/>
          </a:xfrm>
        </p:grpSpPr>
        <p:sp>
          <p:nvSpPr>
            <p:cNvPr id="934" name="Google Shape;934;g1e18bfc866e_0_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g1e18bfc866e_0_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g1e18bfc866e_0_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g1e18bfc866e_0_0"/>
          <p:cNvGrpSpPr/>
          <p:nvPr/>
        </p:nvGrpSpPr>
        <p:grpSpPr>
          <a:xfrm>
            <a:off x="2044811" y="3911936"/>
            <a:ext cx="361249" cy="395522"/>
            <a:chOff x="-39625900" y="3238300"/>
            <a:chExt cx="290650" cy="318225"/>
          </a:xfrm>
        </p:grpSpPr>
        <p:sp>
          <p:nvSpPr>
            <p:cNvPr id="938" name="Google Shape;938;g1e18bfc866e_0_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g1e18bfc866e_0_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 name="Google Shape;940;g1e18bfc866e_0_0"/>
          <p:cNvSpPr/>
          <p:nvPr/>
        </p:nvSpPr>
        <p:spPr>
          <a:xfrm>
            <a:off x="2067382" y="4400454"/>
            <a:ext cx="335801" cy="39356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g1e18bfc866e_0_0"/>
          <p:cNvGrpSpPr/>
          <p:nvPr/>
        </p:nvGrpSpPr>
        <p:grpSpPr>
          <a:xfrm>
            <a:off x="2038484" y="4886834"/>
            <a:ext cx="389649" cy="394061"/>
            <a:chOff x="-39647175" y="3972000"/>
            <a:chExt cx="313500" cy="317050"/>
          </a:xfrm>
        </p:grpSpPr>
        <p:sp>
          <p:nvSpPr>
            <p:cNvPr id="942" name="Google Shape;942;g1e18bfc866e_0_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g1e18bfc866e_0_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g1e18bfc866e_0_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g1e18bfc866e_0_0"/>
          <p:cNvGrpSpPr/>
          <p:nvPr/>
        </p:nvGrpSpPr>
        <p:grpSpPr>
          <a:xfrm>
            <a:off x="4345920" y="3891149"/>
            <a:ext cx="399437" cy="394528"/>
            <a:chOff x="-37808850" y="3221575"/>
            <a:chExt cx="321375" cy="317425"/>
          </a:xfrm>
        </p:grpSpPr>
        <p:sp>
          <p:nvSpPr>
            <p:cNvPr id="946" name="Google Shape;946;g1e18bfc866e_0_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g1e18bfc866e_0_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g1e18bfc866e_0_0"/>
          <p:cNvGrpSpPr/>
          <p:nvPr/>
        </p:nvGrpSpPr>
        <p:grpSpPr>
          <a:xfrm>
            <a:off x="4355254" y="4446466"/>
            <a:ext cx="396516" cy="256535"/>
            <a:chOff x="-37806500" y="3643030"/>
            <a:chExt cx="319025" cy="206400"/>
          </a:xfrm>
        </p:grpSpPr>
        <p:sp>
          <p:nvSpPr>
            <p:cNvPr id="949" name="Google Shape;949;g1e18bfc866e_0_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g1e18bfc866e_0_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g1e18bfc866e_0_0"/>
          <p:cNvGrpSpPr/>
          <p:nvPr/>
        </p:nvGrpSpPr>
        <p:grpSpPr>
          <a:xfrm>
            <a:off x="4357708" y="4863778"/>
            <a:ext cx="391607" cy="395522"/>
            <a:chOff x="-37804925" y="3953450"/>
            <a:chExt cx="315075" cy="318225"/>
          </a:xfrm>
        </p:grpSpPr>
        <p:sp>
          <p:nvSpPr>
            <p:cNvPr id="952" name="Google Shape;952;g1e18bfc866e_0_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g1e18bfc866e_0_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g1e18bfc866e_0_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g1e18bfc866e_0_0"/>
          <p:cNvSpPr/>
          <p:nvPr/>
        </p:nvSpPr>
        <p:spPr>
          <a:xfrm>
            <a:off x="3557776" y="5358296"/>
            <a:ext cx="282946" cy="392570"/>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INTEGRANTES D</a:t>
            </a:r>
            <a:r>
              <a:rPr lang="en-US" sz="3600" b="1" i="0" u="none" strike="noStrike" cap="none" dirty="0">
                <a:solidFill>
                  <a:srgbClr val="3A3838"/>
                </a:solidFill>
                <a:latin typeface="Calibri"/>
                <a:ea typeface="Calibri"/>
                <a:cs typeface="Calibri"/>
                <a:sym typeface="Calibri"/>
              </a:rPr>
              <a:t>EL EQUIPO</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7" y="2458105"/>
            <a:ext cx="11115304" cy="1569620"/>
          </a:xfrm>
          <a:prstGeom prst="rect">
            <a:avLst/>
          </a:prstGeom>
          <a:noFill/>
          <a:ln>
            <a:noFill/>
          </a:ln>
        </p:spPr>
        <p:txBody>
          <a:bodyPr spcFirstLastPara="1" wrap="square" lIns="91425" tIns="45700" rIns="91425" bIns="45700" anchor="t" anchorCtr="0">
            <a:spAutoFit/>
          </a:bodyPr>
          <a:lstStyle/>
          <a:p>
            <a:pPr algn="ctr"/>
            <a:r>
              <a:rPr lang="es-ES" altLang="es-CO" sz="2400" b="1" dirty="0">
                <a:solidFill>
                  <a:schemeClr val="tx1"/>
                </a:solidFill>
                <a:latin typeface="Calibri Light" panose="020F0302020204030204" pitchFamily="34" charset="0"/>
              </a:rPr>
              <a:t>Juan Camilo Lotero Madrid</a:t>
            </a:r>
          </a:p>
          <a:p>
            <a:pPr algn="ctr"/>
            <a:r>
              <a:rPr lang="es-ES" altLang="es-CO" sz="2400" b="1" dirty="0">
                <a:solidFill>
                  <a:schemeClr val="tx1"/>
                </a:solidFill>
                <a:latin typeface="Calibri Light" panose="020F0302020204030204" pitchFamily="34" charset="0"/>
              </a:rPr>
              <a:t>Juan Esteban Jaramillo</a:t>
            </a:r>
          </a:p>
          <a:p>
            <a:pPr algn="ctr"/>
            <a:r>
              <a:rPr lang="es-ES" altLang="es-CO" sz="2400" b="1" dirty="0" err="1">
                <a:solidFill>
                  <a:schemeClr val="tx1"/>
                </a:solidFill>
                <a:latin typeface="Calibri Light" panose="020F0302020204030204" pitchFamily="34" charset="0"/>
              </a:rPr>
              <a:t>Braian</a:t>
            </a:r>
            <a:r>
              <a:rPr lang="es-ES" altLang="es-CO" sz="2400" b="1" dirty="0">
                <a:solidFill>
                  <a:schemeClr val="tx1"/>
                </a:solidFill>
                <a:latin typeface="Calibri Light" panose="020F0302020204030204" pitchFamily="34" charset="0"/>
              </a:rPr>
              <a:t> Alejandro </a:t>
            </a:r>
            <a:r>
              <a:rPr lang="es-ES" altLang="es-CO" sz="2400" b="1" dirty="0" err="1">
                <a:solidFill>
                  <a:schemeClr val="tx1"/>
                </a:solidFill>
                <a:latin typeface="Calibri Light" panose="020F0302020204030204" pitchFamily="34" charset="0"/>
              </a:rPr>
              <a:t>Marin</a:t>
            </a:r>
            <a:r>
              <a:rPr lang="es-ES" altLang="es-CO" sz="2400" b="1" dirty="0">
                <a:solidFill>
                  <a:schemeClr val="tx1"/>
                </a:solidFill>
                <a:latin typeface="Calibri Light" panose="020F0302020204030204" pitchFamily="34" charset="0"/>
              </a:rPr>
              <a:t> Montoya</a:t>
            </a:r>
          </a:p>
          <a:p>
            <a:pPr algn="ctr"/>
            <a:r>
              <a:rPr lang="es-ES" altLang="es-CO" sz="2400" b="1" dirty="0">
                <a:solidFill>
                  <a:schemeClr val="tx1"/>
                </a:solidFill>
                <a:latin typeface="Calibri Light" panose="020F0302020204030204" pitchFamily="34" charset="0"/>
              </a:rPr>
              <a:t>Emmanuel Zapata </a:t>
            </a:r>
            <a:r>
              <a:rPr lang="es-ES" altLang="es-CO" sz="2400" b="1" dirty="0" err="1">
                <a:solidFill>
                  <a:schemeClr val="tx1"/>
                </a:solidFill>
                <a:latin typeface="Calibri Light" panose="020F0302020204030204" pitchFamily="34" charset="0"/>
              </a:rPr>
              <a:t>Perez</a:t>
            </a:r>
            <a:endParaRPr lang="es-CO" altLang="es-CO" sz="2400" b="1" dirty="0">
              <a:solidFill>
                <a:schemeClr val="tx1"/>
              </a:solidFill>
              <a:latin typeface="Calibri Light" panose="020F0302020204030204" pitchFamily="34" charset="0"/>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02235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9"/>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2"/>
          <p:cNvSpPr txBox="1"/>
          <p:nvPr/>
        </p:nvSpPr>
        <p:spPr>
          <a:xfrm>
            <a:off x="3574473" y="3630880"/>
            <a:ext cx="8712529"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b="0" i="0" u="none" strike="noStrike" cap="none" dirty="0">
                <a:solidFill>
                  <a:schemeClr val="lt1"/>
                </a:solidFill>
                <a:latin typeface="Calibri"/>
                <a:ea typeface="Calibri"/>
                <a:cs typeface="Calibri"/>
                <a:sym typeface="Calibri"/>
              </a:rPr>
              <a:t>PRESENTACIÓN DE PROPUESTA P</a:t>
            </a:r>
            <a:r>
              <a:rPr lang="en-US" sz="4000" dirty="0">
                <a:solidFill>
                  <a:schemeClr val="lt1"/>
                </a:solidFill>
                <a:latin typeface="Calibri"/>
                <a:ea typeface="Calibri"/>
                <a:cs typeface="Calibri"/>
                <a:sym typeface="Calibri"/>
              </a:rPr>
              <a:t>ROYECTO INTEGRADOR DE AULA -PIA-</a:t>
            </a:r>
            <a:endParaRPr sz="40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PROBLEMA O </a:t>
            </a:r>
            <a:r>
              <a:rPr lang="en-US" sz="3600" b="1" i="0" u="none" strike="noStrike" cap="none" dirty="0">
                <a:solidFill>
                  <a:srgbClr val="3A3838"/>
                </a:solidFill>
                <a:latin typeface="Calibri"/>
                <a:ea typeface="Calibri"/>
                <a:cs typeface="Calibri"/>
                <a:sym typeface="Calibri"/>
              </a:rPr>
              <a:t>NECESIDAD</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1867877" y="2547816"/>
            <a:ext cx="8557846" cy="2308284"/>
          </a:xfrm>
          <a:prstGeom prst="rect">
            <a:avLst/>
          </a:prstGeom>
          <a:noFill/>
          <a:ln>
            <a:noFill/>
          </a:ln>
        </p:spPr>
        <p:txBody>
          <a:bodyPr spcFirstLastPara="1" wrap="square" lIns="91425" tIns="45700" rIns="91425" bIns="45700" anchor="t" anchorCtr="0">
            <a:spAutoFit/>
          </a:bodyPr>
          <a:lstStyle/>
          <a:p>
            <a:pPr algn="just"/>
            <a:r>
              <a:rPr lang="es-CO" sz="1800" dirty="0"/>
              <a:t>En la actualidad, se observa una disminución en los hábitos de lectura entre los estudiantes debido a la preferencia por contenidos digitales y visuales. "Short Histories" responde a esta necesidad creando una plataforma digital que combine la accesibilidad y el atractivo de las tecnologías actuales con la importancia educativa de la lectura. La propuesta pretende ofrecer una solución interactiva y personalizada que promueva la lectura de historias cortas, adaptadas a los gustos y necesidades de los estudiantes.</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6"/>
          <p:cNvSpPr/>
          <p:nvPr/>
        </p:nvSpPr>
        <p:spPr>
          <a:xfrm>
            <a:off x="5921726" y="1105905"/>
            <a:ext cx="5608299"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dirty="0">
                <a:solidFill>
                  <a:srgbClr val="510094"/>
                </a:solidFill>
                <a:latin typeface="Calibri"/>
                <a:ea typeface="Calibri"/>
                <a:cs typeface="Calibri"/>
                <a:sym typeface="Calibri"/>
              </a:rPr>
              <a:t>MARCO TEÓRICO Y ESTADO </a:t>
            </a:r>
            <a:r>
              <a:rPr lang="en-US" sz="3600" b="1" i="0" u="none" strike="noStrike" dirty="0">
                <a:solidFill>
                  <a:srgbClr val="3A3838"/>
                </a:solidFill>
                <a:latin typeface="Calibri"/>
                <a:ea typeface="Calibri"/>
                <a:cs typeface="Calibri"/>
                <a:sym typeface="Calibri"/>
              </a:rPr>
              <a:t>Y ESTADO DEL ARTE</a:t>
            </a:r>
          </a:p>
          <a:p>
            <a:pPr marL="0" marR="0" lvl="0" indent="0" algn="ctr" rtl="0">
              <a:spcBef>
                <a:spcPts val="0"/>
              </a:spcBef>
              <a:spcAft>
                <a:spcPts val="0"/>
              </a:spcAft>
              <a:buNone/>
            </a:pPr>
            <a:endParaRPr sz="1800" dirty="0">
              <a:solidFill>
                <a:srgbClr val="3A3838"/>
              </a:solidFill>
              <a:latin typeface="Calibri"/>
              <a:ea typeface="Calibri"/>
              <a:cs typeface="Calibri"/>
              <a:sym typeface="Calibri"/>
            </a:endParaRPr>
          </a:p>
        </p:txBody>
      </p:sp>
      <p:sp>
        <p:nvSpPr>
          <p:cNvPr id="117" name="Google Shape;117;p6"/>
          <p:cNvSpPr txBox="1"/>
          <p:nvPr/>
        </p:nvSpPr>
        <p:spPr>
          <a:xfrm>
            <a:off x="5279232" y="2238233"/>
            <a:ext cx="6912767" cy="4555053"/>
          </a:xfrm>
          <a:prstGeom prst="rect">
            <a:avLst/>
          </a:prstGeom>
          <a:noFill/>
          <a:ln>
            <a:noFill/>
          </a:ln>
        </p:spPr>
        <p:txBody>
          <a:bodyPr spcFirstLastPara="1" wrap="square" lIns="91425" tIns="45700" rIns="91425" bIns="45700" anchor="t" anchorCtr="0">
            <a:spAutoFit/>
          </a:bodyPr>
          <a:lstStyle/>
          <a:p>
            <a:r>
              <a:rPr lang="es-CO" dirty="0"/>
              <a:t>El hábito de la lectura es un componente crucial en el desarrollo cognitivo y emocional de los estudiantes. Según la teoría del aprendizaje constructivista de Piaget, la lectura es una actividad que fomenta el desarrollo del pensamiento crítico, la capacidad de análisis y la creatividad, aspectos fundamentales en la formación integral de los estudiantes. En un contexto donde las tecnologías digitales son omnipresentes, es esencial aprovechar estos recursos para fomentar la lectura de manera atractiva y accesible.</a:t>
            </a:r>
          </a:p>
          <a:p>
            <a:r>
              <a:rPr lang="es-CO" dirty="0"/>
              <a:t>Vygotsky, por su parte, plantea en su teoría sociocultural que el aprendizaje es más efectivo cuando ocurre en un contexto social interactivo. "Short Histories" se basa en esta premisa al ofrecer una plataforma donde los estudiantes no solo leen, sino que también pueden compartir sus interpretaciones, comentar y discutir las historias con sus pares.</a:t>
            </a:r>
          </a:p>
          <a:p>
            <a:r>
              <a:rPr lang="es-CO" dirty="0"/>
              <a:t>El estado del arte incluye diversas plataformas digitales enfocadas en la promoción de la lectura, como </a:t>
            </a:r>
            <a:r>
              <a:rPr lang="es-CO" dirty="0" err="1"/>
              <a:t>Wattpad</a:t>
            </a:r>
            <a:r>
              <a:rPr lang="es-CO" dirty="0"/>
              <a:t> y </a:t>
            </a:r>
            <a:r>
              <a:rPr lang="es-CO" dirty="0" err="1"/>
              <a:t>Storybird</a:t>
            </a:r>
            <a:r>
              <a:rPr lang="es-CO" dirty="0"/>
              <a:t>. Estas plataformas han demostrado la efectividad de los medios digitales en atraer a los jóvenes hacia la lectura, gracias a su capacidad de ofrecer contenido personalizado y a su enfoque en la comunidad. Sin embargo, la mayoría de estas plataformas no están específicamente diseñadas para el entorno escolar ni adaptadas a los currículos educativos, lo que representa una brecha que "Short Histories" busca llenar.</a:t>
            </a:r>
          </a:p>
          <a:p>
            <a:pPr algn="just">
              <a:defRPr/>
            </a:pPr>
            <a:endParaRPr lang="es-ES" altLang="es-CO" sz="2400" b="1" dirty="0">
              <a:solidFill>
                <a:srgbClr val="FF0000"/>
              </a:solidFill>
              <a:effectLst>
                <a:outerShdw blurRad="38100" dist="38100" dir="2700000" algn="tl">
                  <a:srgbClr val="000000">
                    <a:alpha val="43137"/>
                  </a:srgbClr>
                </a:outerShdw>
              </a:effectLst>
              <a:latin typeface="Calibri Light" pitchFamily="34" charset="0"/>
            </a:endParaRPr>
          </a:p>
        </p:txBody>
      </p:sp>
      <p:pic>
        <p:nvPicPr>
          <p:cNvPr id="118" name="Google Shape;118;p6"/>
          <p:cNvPicPr preferRelativeResize="0"/>
          <p:nvPr/>
        </p:nvPicPr>
        <p:blipFill rotWithShape="1">
          <a:blip r:embed="rId4">
            <a:alphaModFix/>
          </a:blip>
          <a:srcRect l="16540" r="42115"/>
          <a:stretch/>
        </p:blipFill>
        <p:spPr>
          <a:xfrm>
            <a:off x="0" y="0"/>
            <a:ext cx="5040923"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OBJETIVOS DEL </a:t>
            </a:r>
            <a:r>
              <a:rPr lang="en-US" sz="3600" b="1" i="0" u="none" strike="noStrike" cap="none" dirty="0">
                <a:solidFill>
                  <a:srgbClr val="3A3838"/>
                </a:solidFill>
                <a:latin typeface="Calibri"/>
                <a:ea typeface="Calibri"/>
                <a:cs typeface="Calibri"/>
                <a:sym typeface="Calibri"/>
              </a:rPr>
              <a:t>PROYECTO</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378031" y="2181147"/>
            <a:ext cx="11435938" cy="2862282"/>
          </a:xfrm>
          <a:prstGeom prst="rect">
            <a:avLst/>
          </a:prstGeom>
          <a:noFill/>
          <a:ln>
            <a:noFill/>
          </a:ln>
        </p:spPr>
        <p:txBody>
          <a:bodyPr spcFirstLastPara="1" wrap="square" lIns="91425" tIns="45700" rIns="91425" bIns="45700" anchor="t" anchorCtr="0">
            <a:spAutoFit/>
          </a:bodyPr>
          <a:lstStyle/>
          <a:p>
            <a:pPr lvl="1" fontAlgn="base"/>
            <a:r>
              <a:rPr lang="es-CO" sz="1600" b="1" dirty="0"/>
              <a:t>Objetivo general</a:t>
            </a:r>
            <a:endParaRPr lang="es-CO" sz="1600" dirty="0"/>
          </a:p>
          <a:p>
            <a:r>
              <a:rPr lang="es-CO" sz="1600" dirty="0"/>
              <a:t>Crear una plataforma web que promueva la lectura de historias cortas entre los estudiantes de secundaria, incrementando su interés por la lectura y mejorando sus habilidades literarias.</a:t>
            </a:r>
          </a:p>
          <a:p>
            <a:r>
              <a:rPr lang="es-CO" sz="1600" dirty="0"/>
              <a:t> </a:t>
            </a:r>
          </a:p>
          <a:p>
            <a:pPr lvl="1" fontAlgn="base"/>
            <a:r>
              <a:rPr lang="es-CO" sz="1600" b="1" dirty="0"/>
              <a:t>Objetivos específicos</a:t>
            </a:r>
            <a:endParaRPr lang="es-CO" sz="1600" dirty="0"/>
          </a:p>
          <a:p>
            <a:r>
              <a:rPr lang="es-CO" sz="1600" dirty="0"/>
              <a:t>·  Diseñar una interfaz intuitiva y accesible para que los estudiantes puedan navegar fácilmente y encontrar historias de su interés.</a:t>
            </a:r>
          </a:p>
          <a:p>
            <a:r>
              <a:rPr lang="es-CO" sz="1600" dirty="0"/>
              <a:t>·  Recopilar una base de datos de historias cortas adecuadas para los estudiantes de secundaria.</a:t>
            </a:r>
          </a:p>
          <a:p>
            <a:r>
              <a:rPr lang="es-CO" sz="1600" dirty="0"/>
              <a:t>·  Implementar funciones que permitan a los estudiantes interactuar con las historias, como comentar, calificar y recomendar lecturas.</a:t>
            </a:r>
          </a:p>
          <a:p>
            <a:pPr marL="0" marR="0" lvl="0" indent="0" algn="just" rtl="0">
              <a:spcBef>
                <a:spcPts val="0"/>
              </a:spcBef>
              <a:spcAft>
                <a:spcPts val="0"/>
              </a:spcAft>
              <a:buNone/>
            </a:pPr>
            <a:endParaRPr sz="20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91006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3048000" y="1232679"/>
            <a:ext cx="6096000"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METODO</a:t>
            </a:r>
            <a:r>
              <a:rPr lang="en-US" sz="3600" b="1" i="0" u="none" strike="noStrike" cap="none" dirty="0">
                <a:solidFill>
                  <a:srgbClr val="3A3838"/>
                </a:solidFill>
                <a:latin typeface="Calibri"/>
                <a:ea typeface="Calibri"/>
                <a:cs typeface="Calibri"/>
                <a:sym typeface="Calibri"/>
              </a:rPr>
              <a:t>LOGÍA</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007634"/>
            <a:ext cx="11115304" cy="4985940"/>
          </a:xfrm>
          <a:prstGeom prst="rect">
            <a:avLst/>
          </a:prstGeom>
          <a:noFill/>
          <a:ln>
            <a:noFill/>
          </a:ln>
        </p:spPr>
        <p:txBody>
          <a:bodyPr spcFirstLastPara="1" wrap="square" lIns="91425" tIns="45700" rIns="91425" bIns="45700" anchor="t" anchorCtr="0">
            <a:spAutoFit/>
          </a:bodyPr>
          <a:lstStyle/>
          <a:p>
            <a:r>
              <a:rPr lang="es-CO" sz="1200" dirty="0"/>
              <a:t>·  </a:t>
            </a:r>
            <a:r>
              <a:rPr lang="es-CO" sz="1200" b="1" dirty="0"/>
              <a:t>Investigación y planificación (2 semanas):</a:t>
            </a:r>
            <a:endParaRPr lang="es-CO" sz="1200" dirty="0"/>
          </a:p>
          <a:p>
            <a:pPr lvl="0"/>
            <a:r>
              <a:rPr lang="es-CO" sz="1200" dirty="0"/>
              <a:t>Revisión de literatura sobre el impacto de la lectura digital en el aprendizaje.</a:t>
            </a:r>
          </a:p>
          <a:p>
            <a:pPr lvl="0"/>
            <a:r>
              <a:rPr lang="es-CO" sz="1200" dirty="0"/>
              <a:t>Identificación de los intereses literarios de los estudiantes mediante encuestas.</a:t>
            </a:r>
          </a:p>
          <a:p>
            <a:pPr lvl="0"/>
            <a:r>
              <a:rPr lang="es-CO" sz="1200" dirty="0"/>
              <a:t>Definición de requisitos técnicos y pedagógicos para la plataforma</a:t>
            </a:r>
            <a:r>
              <a:rPr lang="es-CO" sz="1200" dirty="0" smtClean="0"/>
              <a:t>.</a:t>
            </a:r>
          </a:p>
          <a:p>
            <a:pPr lvl="0"/>
            <a:endParaRPr lang="es-CO" sz="1200" dirty="0"/>
          </a:p>
          <a:p>
            <a:r>
              <a:rPr lang="es-CO" sz="1200" dirty="0"/>
              <a:t>·  </a:t>
            </a:r>
            <a:r>
              <a:rPr lang="es-CO" sz="1200" b="1" dirty="0"/>
              <a:t>Diseño del prototipo (3 semanas):</a:t>
            </a:r>
            <a:endParaRPr lang="es-CO" sz="1200" dirty="0"/>
          </a:p>
          <a:p>
            <a:pPr lvl="0"/>
            <a:r>
              <a:rPr lang="es-CO" sz="1200" dirty="0"/>
              <a:t>Creación de </a:t>
            </a:r>
            <a:r>
              <a:rPr lang="es-CO" sz="1200" dirty="0" err="1"/>
              <a:t>wireframes</a:t>
            </a:r>
            <a:r>
              <a:rPr lang="es-CO" sz="1200" dirty="0"/>
              <a:t> y diseño de la interfaz de usuario.</a:t>
            </a:r>
          </a:p>
          <a:p>
            <a:pPr lvl="0"/>
            <a:r>
              <a:rPr lang="es-CO" sz="1200" dirty="0"/>
              <a:t>Definición de la estructura de la base de datos para las historias.</a:t>
            </a:r>
          </a:p>
          <a:p>
            <a:pPr lvl="0"/>
            <a:r>
              <a:rPr lang="es-CO" sz="1200" dirty="0"/>
              <a:t>Selección de las primeras historias a incluir en la plataforma</a:t>
            </a:r>
            <a:r>
              <a:rPr lang="es-CO" sz="1200" dirty="0" smtClean="0"/>
              <a:t>.</a:t>
            </a:r>
          </a:p>
          <a:p>
            <a:pPr lvl="0"/>
            <a:endParaRPr lang="es-CO" sz="1200" dirty="0"/>
          </a:p>
          <a:p>
            <a:r>
              <a:rPr lang="es-CO" sz="1200" dirty="0"/>
              <a:t>·  </a:t>
            </a:r>
            <a:r>
              <a:rPr lang="es-CO" sz="1200" b="1" dirty="0"/>
              <a:t>Desarrollo del prototipo (4 semanas):</a:t>
            </a:r>
            <a:endParaRPr lang="es-CO" sz="1200" dirty="0"/>
          </a:p>
          <a:p>
            <a:pPr lvl="0"/>
            <a:r>
              <a:rPr lang="es-CO" sz="1200" dirty="0"/>
              <a:t>Programación del </a:t>
            </a:r>
            <a:r>
              <a:rPr lang="es-CO" sz="1200" dirty="0" err="1"/>
              <a:t>frontend</a:t>
            </a:r>
            <a:r>
              <a:rPr lang="es-CO" sz="1200" dirty="0"/>
              <a:t> y </a:t>
            </a:r>
            <a:r>
              <a:rPr lang="es-CO" sz="1200" dirty="0" err="1"/>
              <a:t>backend</a:t>
            </a:r>
            <a:r>
              <a:rPr lang="es-CO" sz="1200" dirty="0"/>
              <a:t> de la plataforma.</a:t>
            </a:r>
          </a:p>
          <a:p>
            <a:pPr lvl="0"/>
            <a:r>
              <a:rPr lang="es-CO" sz="1200" dirty="0"/>
              <a:t>Implementación de funciones interactivas como comentarios y calificaciones.</a:t>
            </a:r>
          </a:p>
          <a:p>
            <a:pPr lvl="0"/>
            <a:r>
              <a:rPr lang="es-CO" sz="1200" dirty="0"/>
              <a:t>Integración de las historias en la plataforma</a:t>
            </a:r>
            <a:r>
              <a:rPr lang="es-CO" sz="1200" dirty="0" smtClean="0"/>
              <a:t>.</a:t>
            </a:r>
          </a:p>
          <a:p>
            <a:pPr lvl="0"/>
            <a:endParaRPr lang="es-CO" sz="1200" dirty="0"/>
          </a:p>
          <a:p>
            <a:r>
              <a:rPr lang="es-CO" sz="1200" dirty="0"/>
              <a:t>·  </a:t>
            </a:r>
            <a:r>
              <a:rPr lang="es-CO" sz="1200" b="1" dirty="0"/>
              <a:t>Pruebas y validación (2 semanas):</a:t>
            </a:r>
            <a:endParaRPr lang="es-CO" sz="1200" dirty="0"/>
          </a:p>
          <a:p>
            <a:pPr lvl="0"/>
            <a:r>
              <a:rPr lang="es-CO" sz="1200" dirty="0"/>
              <a:t>Pruebas de usabilidad con un grupo reducido de estudiantes y docentes.</a:t>
            </a:r>
          </a:p>
          <a:p>
            <a:pPr lvl="0"/>
            <a:r>
              <a:rPr lang="es-CO" sz="1200" dirty="0"/>
              <a:t>Recolección de </a:t>
            </a:r>
            <a:r>
              <a:rPr lang="es-CO" sz="1200" dirty="0" err="1"/>
              <a:t>feedback</a:t>
            </a:r>
            <a:r>
              <a:rPr lang="es-CO" sz="1200" dirty="0"/>
              <a:t> y ajustes en la plataforma.</a:t>
            </a:r>
          </a:p>
          <a:p>
            <a:pPr lvl="0"/>
            <a:r>
              <a:rPr lang="es-CO" sz="1200" dirty="0"/>
              <a:t>Validación final con la comunidad educativa</a:t>
            </a:r>
            <a:r>
              <a:rPr lang="es-CO" sz="1200" dirty="0" smtClean="0"/>
              <a:t>.</a:t>
            </a:r>
          </a:p>
          <a:p>
            <a:pPr lvl="0"/>
            <a:endParaRPr lang="es-CO" sz="1200" dirty="0"/>
          </a:p>
          <a:p>
            <a:r>
              <a:rPr lang="es-CO" sz="1200" dirty="0"/>
              <a:t>·  </a:t>
            </a:r>
            <a:r>
              <a:rPr lang="es-CO" sz="1200" b="1" dirty="0"/>
              <a:t>Lanzamiento y difusión (2 semanas):</a:t>
            </a:r>
            <a:endParaRPr lang="es-CO" sz="1200" dirty="0"/>
          </a:p>
          <a:p>
            <a:pPr lvl="0"/>
            <a:r>
              <a:rPr lang="es-CO" sz="1200" dirty="0"/>
              <a:t>Lanzamiento oficial de la plataforma "Short Histories" en la institución educativa.</a:t>
            </a:r>
          </a:p>
          <a:p>
            <a:pPr lvl="0"/>
            <a:r>
              <a:rPr lang="es-CO" sz="1200" dirty="0"/>
              <a:t>Campaña de promoción dentro de la escuela para incentivar el uso de la plataforma.</a:t>
            </a:r>
          </a:p>
          <a:p>
            <a:pPr lvl="0"/>
            <a:r>
              <a:rPr lang="es-CO" sz="1200" dirty="0"/>
              <a:t>Monitoreo inicial del uso de la plataforma y ajustes según sea necesario.</a:t>
            </a:r>
          </a:p>
          <a:p>
            <a:r>
              <a:rPr lang="es-CO" sz="1200" dirty="0"/>
              <a:t> </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1017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RESULTADOS Y </a:t>
            </a:r>
            <a:r>
              <a:rPr lang="en-US" sz="3600" b="1" i="0" u="none" strike="noStrike" cap="none" dirty="0">
                <a:solidFill>
                  <a:srgbClr val="3A3838"/>
                </a:solidFill>
                <a:latin typeface="Calibri"/>
                <a:ea typeface="Calibri"/>
                <a:cs typeface="Calibri"/>
                <a:sym typeface="Calibri"/>
              </a:rPr>
              <a:t>PRODUCTOS ESPERADOS</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458146"/>
            <a:ext cx="11115304" cy="923289"/>
          </a:xfrm>
          <a:prstGeom prst="rect">
            <a:avLst/>
          </a:prstGeom>
          <a:noFill/>
          <a:ln>
            <a:noFill/>
          </a:ln>
        </p:spPr>
        <p:txBody>
          <a:bodyPr spcFirstLastPara="1" wrap="square" lIns="91425" tIns="45700" rIns="91425" bIns="45700" anchor="t" anchorCtr="0">
            <a:spAutoFit/>
          </a:bodyPr>
          <a:lstStyle/>
          <a:p>
            <a:pPr algn="just"/>
            <a:r>
              <a:rPr lang="es-CO" sz="1800" dirty="0"/>
              <a:t>El producto esperado es un prototipo funcional de la plataforma web "Short Histories", validado por los usuarios (estudiantes) y docentes, que demuestre su efectividad en la promoción de la lectura.</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24140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CRONO</a:t>
            </a:r>
            <a:r>
              <a:rPr lang="en-US" sz="3600" b="1" i="0" u="none" strike="noStrike" cap="none" dirty="0">
                <a:solidFill>
                  <a:srgbClr val="3A3838"/>
                </a:solidFill>
                <a:latin typeface="Calibri"/>
                <a:ea typeface="Calibri"/>
                <a:cs typeface="Calibri"/>
                <a:sym typeface="Calibri"/>
              </a:rPr>
              <a:t>GRAMA</a:t>
            </a:r>
            <a:endParaRPr sz="1800" b="0" i="0" u="none" strike="noStrike" cap="none" dirty="0">
              <a:solidFill>
                <a:srgbClr val="3A3838"/>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pic>
        <p:nvPicPr>
          <p:cNvPr id="2" name="Imagen 1"/>
          <p:cNvPicPr>
            <a:picLocks noChangeAspect="1"/>
          </p:cNvPicPr>
          <p:nvPr/>
        </p:nvPicPr>
        <p:blipFill rotWithShape="1">
          <a:blip r:embed="rId4"/>
          <a:srcRect l="21398" t="19542" r="20596" b="12361"/>
          <a:stretch/>
        </p:blipFill>
        <p:spPr>
          <a:xfrm>
            <a:off x="2456596" y="2181147"/>
            <a:ext cx="7083189" cy="4675160"/>
          </a:xfrm>
          <a:prstGeom prst="rect">
            <a:avLst/>
          </a:prstGeom>
        </p:spPr>
      </p:pic>
    </p:spTree>
    <p:extLst>
      <p:ext uri="{BB962C8B-B14F-4D97-AF65-F5344CB8AC3E}">
        <p14:creationId xmlns:p14="http://schemas.microsoft.com/office/powerpoint/2010/main" val="2138355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5"/>
          <p:cNvSpPr/>
          <p:nvPr/>
        </p:nvSpPr>
        <p:spPr>
          <a:xfrm>
            <a:off x="2022763" y="1165525"/>
            <a:ext cx="814647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dirty="0">
                <a:solidFill>
                  <a:srgbClr val="510094"/>
                </a:solidFill>
                <a:latin typeface="Calibri"/>
                <a:ea typeface="Calibri"/>
                <a:cs typeface="Calibri"/>
                <a:sym typeface="Calibri"/>
              </a:rPr>
              <a:t>BIBLIO</a:t>
            </a:r>
            <a:r>
              <a:rPr lang="en-US" sz="3600" b="1" i="0" u="none" strike="noStrike" cap="none" dirty="0">
                <a:solidFill>
                  <a:srgbClr val="3A3838"/>
                </a:solidFill>
                <a:latin typeface="Calibri"/>
                <a:ea typeface="Calibri"/>
                <a:cs typeface="Calibri"/>
                <a:sym typeface="Calibri"/>
              </a:rPr>
              <a:t>GRAFÍA</a:t>
            </a:r>
            <a:endParaRPr sz="1800" b="0" i="0" u="none" strike="noStrike" cap="none" dirty="0">
              <a:solidFill>
                <a:srgbClr val="3A3838"/>
              </a:solidFill>
              <a:latin typeface="Calibri"/>
              <a:ea typeface="Calibri"/>
              <a:cs typeface="Calibri"/>
              <a:sym typeface="Calibri"/>
            </a:endParaRPr>
          </a:p>
        </p:txBody>
      </p:sp>
      <p:sp>
        <p:nvSpPr>
          <p:cNvPr id="110" name="Google Shape;110;p5"/>
          <p:cNvSpPr txBox="1"/>
          <p:nvPr/>
        </p:nvSpPr>
        <p:spPr>
          <a:xfrm>
            <a:off x="538348" y="2458146"/>
            <a:ext cx="11115304" cy="1107955"/>
          </a:xfrm>
          <a:prstGeom prst="rect">
            <a:avLst/>
          </a:prstGeom>
          <a:noFill/>
          <a:ln>
            <a:noFill/>
          </a:ln>
        </p:spPr>
        <p:txBody>
          <a:bodyPr spcFirstLastPara="1" wrap="square" lIns="91425" tIns="45700" rIns="91425" bIns="45700" anchor="t" anchorCtr="0">
            <a:spAutoFit/>
          </a:bodyPr>
          <a:lstStyle/>
          <a:p>
            <a:pPr algn="just"/>
            <a:r>
              <a:rPr lang="es-CO" altLang="es-CO" sz="2400" dirty="0">
                <a:latin typeface="Calibri Light" panose="020F0302020204030204" pitchFamily="34" charset="0"/>
              </a:rPr>
              <a:t>Presentación de las fuentes bibliográficas que sirvieron de apoyo para la construcción y desarrollo de la propuesta (mínimo 5 referencias). Utilizar formato APA. </a:t>
            </a:r>
          </a:p>
          <a:p>
            <a:pPr marL="0" marR="0" lvl="0" indent="0" algn="just"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11" name="Google Shape;111;p5"/>
          <p:cNvSpPr/>
          <p:nvPr/>
        </p:nvSpPr>
        <p:spPr>
          <a:xfrm>
            <a:off x="5467206" y="1811815"/>
            <a:ext cx="125758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888888"/>
                </a:solidFill>
                <a:latin typeface="Calibri"/>
                <a:ea typeface="Calibri"/>
                <a:cs typeface="Calibri"/>
                <a:sym typeface="Calibri"/>
              </a:rPr>
              <a:t>SUBTÍTULO</a:t>
            </a: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23209692"/>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711</Words>
  <Application>Microsoft Office PowerPoint</Application>
  <PresentationFormat>Panorámica</PresentationFormat>
  <Paragraphs>68</Paragraphs>
  <Slides>13</Slides>
  <Notes>13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MS PGothic</vt: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KELLY ALEJANDRA OCHOA VILLEGA</dc:creator>
  <cp:lastModifiedBy>Usuario</cp:lastModifiedBy>
  <cp:revision>4</cp:revision>
  <dcterms:created xsi:type="dcterms:W3CDTF">2023-04-18T17:15:14Z</dcterms:created>
  <dcterms:modified xsi:type="dcterms:W3CDTF">2024-10-15T19:00:18Z</dcterms:modified>
</cp:coreProperties>
</file>